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0"/>
  </p:notesMasterIdLst>
  <p:sldIdLst>
    <p:sldId id="281" r:id="rId3"/>
    <p:sldId id="282" r:id="rId4"/>
    <p:sldId id="283" r:id="rId5"/>
    <p:sldId id="284" r:id="rId6"/>
    <p:sldId id="285" r:id="rId7"/>
    <p:sldId id="286" r:id="rId8"/>
    <p:sldId id="269" r:id="rId9"/>
    <p:sldId id="271" r:id="rId10"/>
    <p:sldId id="270" r:id="rId11"/>
    <p:sldId id="272" r:id="rId12"/>
    <p:sldId id="276" r:id="rId13"/>
    <p:sldId id="275" r:id="rId14"/>
    <p:sldId id="277" r:id="rId15"/>
    <p:sldId id="274" r:id="rId16"/>
    <p:sldId id="280" r:id="rId17"/>
    <p:sldId id="268" r:id="rId18"/>
    <p:sldId id="28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55B"/>
    <a:srgbClr val="F0512A"/>
    <a:srgbClr val="FC5E21"/>
    <a:srgbClr val="F9A7B7"/>
    <a:srgbClr val="966EAA"/>
    <a:srgbClr val="F5BD42"/>
    <a:srgbClr val="00BFAF"/>
    <a:srgbClr val="42C8BE"/>
    <a:srgbClr val="7BCBC0"/>
    <a:srgbClr val="E232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65" d="100"/>
          <a:sy n="65" d="100"/>
        </p:scale>
        <p:origin x="78" y="51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hdphoto1.wdp>
</file>

<file path=ppt/media/hdphoto2.wdp>
</file>

<file path=ppt/media/image1.jpeg>
</file>

<file path=ppt/media/image10.png>
</file>

<file path=ppt/media/image11.png>
</file>

<file path=ppt/media/image12.jpeg>
</file>

<file path=ppt/media/image13.png>
</file>

<file path=ppt/media/image14.jpeg>
</file>

<file path=ppt/media/image15.jpeg>
</file>

<file path=ppt/media/image16.png>
</file>

<file path=ppt/media/image17.jpeg>
</file>

<file path=ppt/media/image18.jpeg>
</file>

<file path=ppt/media/image19.jpeg>
</file>

<file path=ppt/media/image2.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2AC520-B775-4B02-803A-E39D3C581402}" type="datetimeFigureOut">
              <a:rPr lang="en-US" smtClean="0"/>
              <a:t>5/2/2017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5CD7AA-FCDD-4300-BDC3-ECE41BB889CB}" type="slidenum">
              <a:rPr lang="en-US" smtClean="0"/>
              <a:t>‹#›</a:t>
            </a:fld>
            <a:endParaRPr lang="en-US"/>
          </a:p>
        </p:txBody>
      </p:sp>
    </p:spTree>
    <p:extLst>
      <p:ext uri="{BB962C8B-B14F-4D97-AF65-F5344CB8AC3E}">
        <p14:creationId xmlns:p14="http://schemas.microsoft.com/office/powerpoint/2010/main" val="522120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8529644-27C0-4655-9503-40E917BF2C41}" type="slidenum">
              <a:rPr kumimoji="0" sz="1200" b="0" i="0" u="none" strike="noStrike" kern="1200" cap="none" spc="0" normalizeH="0" baseline="0" noProof="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de-DE" sz="1200" b="0" i="0" u="none" strike="noStrike" kern="1200" cap="none" spc="0" normalizeH="0" baseline="0" noProof="0" dirty="0">
              <a:ln>
                <a:noFill/>
              </a:ln>
              <a:solidFill>
                <a:prstClr val="black"/>
              </a:solidFill>
              <a:effectLst/>
              <a:uLnTx/>
              <a:uFillTx/>
              <a:latin typeface="Calibri"/>
              <a:ea typeface="+mn-ea"/>
              <a:cs typeface="+mn-cs"/>
            </a:endParaRPr>
          </a:p>
        </p:txBody>
      </p:sp>
      <p:sp>
        <p:nvSpPr>
          <p:cNvPr id="97283" name="Rectangle 7"/>
          <p:cNvSpPr txBox="1">
            <a:spLocks noGrp="1" noChangeArrowheads="1"/>
          </p:cNvSpPr>
          <p:nvPr/>
        </p:nvSpPr>
        <p:spPr bwMode="auto">
          <a:xfrm>
            <a:off x="3780694" y="9433753"/>
            <a:ext cx="2888394" cy="492885"/>
          </a:xfrm>
          <a:prstGeom prst="rect">
            <a:avLst/>
          </a:prstGeom>
          <a:noFill/>
          <a:ln w="9525">
            <a:noFill/>
            <a:miter lim="800000"/>
            <a:headEnd/>
            <a:tailEnd/>
          </a:ln>
        </p:spPr>
        <p:txBody>
          <a:bodyPr lIns="94824" tIns="47416" rIns="94824" bIns="47416" anchor="b"/>
          <a:lstStyle/>
          <a:p>
            <a:pPr marL="0" marR="0" lvl="0" indent="0" algn="r" defTabSz="947738" rtl="0" eaLnBrk="1" fontAlgn="auto" latinLnBrk="0" hangingPunct="1">
              <a:lnSpc>
                <a:spcPct val="100000"/>
              </a:lnSpc>
              <a:spcBef>
                <a:spcPts val="0"/>
              </a:spcBef>
              <a:spcAft>
                <a:spcPts val="0"/>
              </a:spcAft>
              <a:buClrTx/>
              <a:buSzTx/>
              <a:buFontTx/>
              <a:buNone/>
              <a:tabLst/>
              <a:defRPr/>
            </a:pPr>
            <a:fld id="{0C7B8A1B-A169-42ED-96E3-CF5B68CF2C7A}" type="slidenum">
              <a:rPr kumimoji="0" lang="en-GB" sz="1300" b="0" i="0" u="none" strike="noStrike" kern="1200" cap="none" spc="0" normalizeH="0" baseline="0" noProof="0">
                <a:ln>
                  <a:noFill/>
                </a:ln>
                <a:solidFill>
                  <a:prstClr val="black"/>
                </a:solidFill>
                <a:effectLst/>
                <a:uLnTx/>
                <a:uFillTx/>
                <a:latin typeface="Calibri"/>
                <a:ea typeface="+mn-ea"/>
                <a:cs typeface="+mn-cs"/>
              </a:rPr>
              <a:pPr marL="0" marR="0" lvl="0" indent="0" algn="r" defTabSz="947738" rtl="0" eaLnBrk="1" fontAlgn="auto" latinLnBrk="0" hangingPunct="1">
                <a:lnSpc>
                  <a:spcPct val="100000"/>
                </a:lnSpc>
                <a:spcBef>
                  <a:spcPts val="0"/>
                </a:spcBef>
                <a:spcAft>
                  <a:spcPts val="0"/>
                </a:spcAft>
                <a:buClrTx/>
                <a:buSzTx/>
                <a:buFontTx/>
                <a:buNone/>
                <a:tabLst/>
                <a:defRPr/>
              </a:pPr>
              <a:t>17</a:t>
            </a:fld>
            <a:endParaRPr kumimoji="0" lang="en-GB" sz="1300" b="0" i="0" u="none" strike="noStrike" kern="1200" cap="none" spc="0" normalizeH="0" baseline="0" noProof="0" dirty="0">
              <a:ln>
                <a:noFill/>
              </a:ln>
              <a:solidFill>
                <a:prstClr val="black"/>
              </a:solidFill>
              <a:effectLst/>
              <a:uLnTx/>
              <a:uFillTx/>
              <a:latin typeface="Calibri"/>
              <a:ea typeface="+mn-ea"/>
              <a:cs typeface="+mn-cs"/>
            </a:endParaRPr>
          </a:p>
        </p:txBody>
      </p:sp>
      <p:sp>
        <p:nvSpPr>
          <p:cNvPr id="97284" name="Rectangle 2"/>
          <p:cNvSpPr>
            <a:spLocks noGrp="1" noRot="1" noChangeAspect="1" noChangeArrowheads="1" noTextEdit="1"/>
          </p:cNvSpPr>
          <p:nvPr>
            <p:ph type="sldImg"/>
          </p:nvPr>
        </p:nvSpPr>
        <p:spPr>
          <a:xfrm>
            <a:off x="25400" y="744538"/>
            <a:ext cx="6619875" cy="3724275"/>
          </a:xfrm>
          <a:ln/>
        </p:spPr>
      </p:sp>
      <p:sp>
        <p:nvSpPr>
          <p:cNvPr id="97285" name="Rectangle 3"/>
          <p:cNvSpPr>
            <a:spLocks noGrp="1" noChangeArrowheads="1"/>
          </p:cNvSpPr>
          <p:nvPr>
            <p:ph type="body" idx="1"/>
          </p:nvPr>
        </p:nvSpPr>
        <p:spPr>
          <a:xfrm>
            <a:off x="889212" y="4715153"/>
            <a:ext cx="4890665" cy="4466987"/>
          </a:xfrm>
          <a:noFill/>
          <a:ln/>
        </p:spPr>
        <p:txBody>
          <a:bodyPr lIns="94824" tIns="47416" rIns="94824" bIns="47416"/>
          <a:lstStyle/>
          <a:p>
            <a:pPr eaLnBrk="1" hangingPunct="1"/>
            <a:endParaRPr lang="de-DE" noProof="1">
              <a:cs typeface="Arial" pitchFamily="34" charset="0"/>
            </a:endParaRPr>
          </a:p>
        </p:txBody>
      </p:sp>
    </p:spTree>
    <p:extLst>
      <p:ext uri="{BB962C8B-B14F-4D97-AF65-F5344CB8AC3E}">
        <p14:creationId xmlns:p14="http://schemas.microsoft.com/office/powerpoint/2010/main" val="11628019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B5746FD-7827-4151-B06F-1EAC5F82C007}"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4155111315"/>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5746FD-7827-4151-B06F-1EAC5F82C007}"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2040677509"/>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5746FD-7827-4151-B06F-1EAC5F82C007}"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4072807527"/>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Leer">
    <p:spTree>
      <p:nvGrpSpPr>
        <p:cNvPr id="1" name=""/>
        <p:cNvGrpSpPr/>
        <p:nvPr/>
      </p:nvGrpSpPr>
      <p:grpSpPr>
        <a:xfrm>
          <a:off x="0" y="0"/>
          <a:ext cx="0" cy="0"/>
          <a:chOff x="0" y="0"/>
          <a:chExt cx="0" cy="0"/>
        </a:xfrm>
      </p:grpSpPr>
      <p:sp>
        <p:nvSpPr>
          <p:cNvPr id="5" name="Datumsplatzhalter 4"/>
          <p:cNvSpPr>
            <a:spLocks noGrp="1"/>
          </p:cNvSpPr>
          <p:nvPr>
            <p:ph type="dt" sz="half" idx="10"/>
          </p:nvPr>
        </p:nvSpPr>
        <p:spPr/>
        <p:txBody>
          <a:bodyPr/>
          <a:lstStyle/>
          <a:p>
            <a:fld id="{E373F149-83C4-4179-9681-702531CCFDAC}" type="datetimeFigureOut">
              <a:rPr lang="de-DE" smtClean="0">
                <a:solidFill>
                  <a:prstClr val="black">
                    <a:tint val="75000"/>
                  </a:prstClr>
                </a:solidFill>
              </a:rPr>
              <a:pPr/>
              <a:t>02.05.2017</a:t>
            </a:fld>
            <a:endParaRPr lang="de-DE" dirty="0">
              <a:solidFill>
                <a:prstClr val="black">
                  <a:tint val="75000"/>
                </a:prstClr>
              </a:solidFill>
            </a:endParaRPr>
          </a:p>
        </p:txBody>
      </p:sp>
      <p:sp>
        <p:nvSpPr>
          <p:cNvPr id="6" name="Fußzeilenplatzhalter 5"/>
          <p:cNvSpPr>
            <a:spLocks noGrp="1"/>
          </p:cNvSpPr>
          <p:nvPr>
            <p:ph type="ftr" sz="quarter" idx="11"/>
          </p:nvPr>
        </p:nvSpPr>
        <p:spPr/>
        <p:txBody>
          <a:bodyPr/>
          <a:lstStyle/>
          <a:p>
            <a:endParaRPr lang="de-DE" dirty="0">
              <a:solidFill>
                <a:prstClr val="black">
                  <a:tint val="75000"/>
                </a:prstClr>
              </a:solidFill>
            </a:endParaRPr>
          </a:p>
        </p:txBody>
      </p:sp>
      <p:sp>
        <p:nvSpPr>
          <p:cNvPr id="7" name="Foliennummernplatzhalter 6"/>
          <p:cNvSpPr>
            <a:spLocks noGrp="1"/>
          </p:cNvSpPr>
          <p:nvPr>
            <p:ph type="sldNum" sz="quarter" idx="12"/>
          </p:nvPr>
        </p:nvSpPr>
        <p:spPr/>
        <p:txBody>
          <a:bodyPr/>
          <a:lstStyle/>
          <a:p>
            <a:fld id="{9DC1E638-3F78-4E0D-883A-B278700C48C0}" type="slidenum">
              <a:rPr lang="de-DE" smtClean="0">
                <a:solidFill>
                  <a:prstClr val="black">
                    <a:tint val="75000"/>
                  </a:prstClr>
                </a:solidFill>
              </a:rPr>
              <a:pPr/>
              <a:t>‹#›</a:t>
            </a:fld>
            <a:endParaRPr lang="de-DE" dirty="0">
              <a:solidFill>
                <a:prstClr val="black">
                  <a:tint val="75000"/>
                </a:prstClr>
              </a:solidFill>
            </a:endParaRPr>
          </a:p>
        </p:txBody>
      </p:sp>
    </p:spTree>
    <p:extLst>
      <p:ext uri="{BB962C8B-B14F-4D97-AF65-F5344CB8AC3E}">
        <p14:creationId xmlns:p14="http://schemas.microsoft.com/office/powerpoint/2010/main" val="3321686106"/>
      </p:ext>
    </p:extLst>
  </p:cSld>
  <p:clrMapOvr>
    <a:masterClrMapping/>
  </p:clrMapOvr>
  <mc:AlternateContent xmlns:mc="http://schemas.openxmlformats.org/markup-compatibility/2006" xmlns:p14="http://schemas.microsoft.com/office/powerpoint/2010/main">
    <mc:Choice Requires="p14">
      <p:transition spd="med" p14:dur="700" advTm="7000">
        <p:fade/>
      </p:transition>
    </mc:Choice>
    <mc:Fallback xmlns="">
      <p:transition spd="med" advTm="7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5746FD-7827-4151-B06F-1EAC5F82C007}"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351867108"/>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5746FD-7827-4151-B06F-1EAC5F82C007}"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4100442049"/>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5746FD-7827-4151-B06F-1EAC5F82C007}" type="datetimeFigureOut">
              <a:rPr lang="en-US" smtClean="0"/>
              <a:t>5/2/2017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3150724783"/>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5746FD-7827-4151-B06F-1EAC5F82C007}" type="datetimeFigureOut">
              <a:rPr lang="en-US" smtClean="0"/>
              <a:t>5/2/2017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4101826297"/>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5746FD-7827-4151-B06F-1EAC5F82C007}" type="datetimeFigureOut">
              <a:rPr lang="en-US" smtClean="0"/>
              <a:t>5/2/2017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3326328411"/>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5746FD-7827-4151-B06F-1EAC5F82C007}" type="datetimeFigureOut">
              <a:rPr lang="en-US" smtClean="0"/>
              <a:t>5/2/2017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2694110875"/>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5746FD-7827-4151-B06F-1EAC5F82C007}" type="datetimeFigureOut">
              <a:rPr lang="en-US" smtClean="0"/>
              <a:t>5/2/2017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2103744892"/>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5746FD-7827-4151-B06F-1EAC5F82C007}" type="datetimeFigureOut">
              <a:rPr lang="en-US" smtClean="0"/>
              <a:t>5/2/2017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F7B521-3CF4-4710-97FB-C29AEC6AFC87}" type="slidenum">
              <a:rPr lang="en-US" smtClean="0"/>
              <a:t>‹#›</a:t>
            </a:fld>
            <a:endParaRPr lang="en-US"/>
          </a:p>
        </p:txBody>
      </p:sp>
    </p:spTree>
    <p:extLst>
      <p:ext uri="{BB962C8B-B14F-4D97-AF65-F5344CB8AC3E}">
        <p14:creationId xmlns:p14="http://schemas.microsoft.com/office/powerpoint/2010/main" val="3848238108"/>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5746FD-7827-4151-B06F-1EAC5F82C007}" type="datetimeFigureOut">
              <a:rPr lang="en-US" smtClean="0"/>
              <a:t>5/2/2017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F7B521-3CF4-4710-97FB-C29AEC6AFC87}" type="slidenum">
              <a:rPr lang="en-US" smtClean="0"/>
              <a:t>‹#›</a:t>
            </a:fld>
            <a:endParaRPr lang="en-US"/>
          </a:p>
        </p:txBody>
      </p:sp>
    </p:spTree>
    <p:extLst>
      <p:ext uri="{BB962C8B-B14F-4D97-AF65-F5344CB8AC3E}">
        <p14:creationId xmlns:p14="http://schemas.microsoft.com/office/powerpoint/2010/main" val="11164267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5"/>
          <p:cNvSpPr>
            <a:spLocks noChangeArrowheads="1"/>
          </p:cNvSpPr>
          <p:nvPr userDrawn="1"/>
        </p:nvSpPr>
        <p:spPr bwMode="gray">
          <a:xfrm>
            <a:off x="1" y="2017714"/>
            <a:ext cx="12191999" cy="4840286"/>
          </a:xfrm>
          <a:prstGeom prst="rect">
            <a:avLst/>
          </a:prstGeom>
          <a:gradFill flip="none" rotWithShape="1">
            <a:gsLst>
              <a:gs pos="0">
                <a:srgbClr val="000000">
                  <a:alpha val="10000"/>
                </a:srgbClr>
              </a:gs>
              <a:gs pos="100000">
                <a:srgbClr val="FFFFFF">
                  <a:alpha val="0"/>
                </a:srgbClr>
              </a:gs>
            </a:gsLst>
            <a:lin ang="16200000" scaled="1"/>
            <a:tileRect/>
          </a:gradFill>
          <a:ln w="12700">
            <a:noFill/>
            <a:miter lim="800000"/>
            <a:headEnd/>
            <a:tailEnd/>
          </a:ln>
          <a:effectLst/>
        </p:spPr>
        <p:txBody>
          <a:bodyPr lIns="108000" tIns="108000" rIns="144000" bIns="72000"/>
          <a:lstStyle/>
          <a:p>
            <a:pPr marL="190500" indent="-190500">
              <a:lnSpc>
                <a:spcPct val="95000"/>
              </a:lnSpc>
              <a:spcAft>
                <a:spcPts val="800"/>
              </a:spcAft>
              <a:buClr>
                <a:srgbClr val="969696"/>
              </a:buClr>
              <a:buFont typeface="Wingdings" pitchFamily="2" charset="2"/>
              <a:buChar char="§"/>
              <a:defRPr/>
            </a:pPr>
            <a:endParaRPr lang="de-DE" sz="1800" noProof="1">
              <a:solidFill>
                <a:srgbClr val="000000"/>
              </a:solidFill>
              <a:cs typeface="Arial" charset="0"/>
            </a:endParaRPr>
          </a:p>
        </p:txBody>
      </p:sp>
      <p:sp>
        <p:nvSpPr>
          <p:cNvPr id="3" name="Textplatzhalter 2"/>
          <p:cNvSpPr>
            <a:spLocks noGrp="1"/>
          </p:cNvSpPr>
          <p:nvPr>
            <p:ph type="body" idx="1"/>
          </p:nvPr>
        </p:nvSpPr>
        <p:spPr>
          <a:xfrm>
            <a:off x="323889" y="1554958"/>
            <a:ext cx="11544217" cy="424735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2" name="Titelplatzhalter 1"/>
          <p:cNvSpPr>
            <a:spLocks noGrp="1"/>
          </p:cNvSpPr>
          <p:nvPr>
            <p:ph type="title"/>
          </p:nvPr>
        </p:nvSpPr>
        <p:spPr>
          <a:xfrm>
            <a:off x="323891" y="-1"/>
            <a:ext cx="11544216" cy="1090810"/>
          </a:xfrm>
          <a:prstGeom prst="rect">
            <a:avLst/>
          </a:prstGeom>
        </p:spPr>
        <p:txBody>
          <a:bodyPr vert="horz" lIns="0" tIns="0" rIns="0" bIns="0" rtlCol="0" anchor="ctr">
            <a:normAutofit/>
          </a:bodyPr>
          <a:lstStyle/>
          <a:p>
            <a:endParaRPr lang="de-DE" dirty="0"/>
          </a:p>
        </p:txBody>
      </p:sp>
      <p:sp>
        <p:nvSpPr>
          <p:cNvPr id="4" name="Datumsplatzhalter 3"/>
          <p:cNvSpPr>
            <a:spLocks noGrp="1"/>
          </p:cNvSpPr>
          <p:nvPr>
            <p:ph type="dt" sz="half" idx="2"/>
          </p:nvPr>
        </p:nvSpPr>
        <p:spPr>
          <a:xfrm>
            <a:off x="323889" y="6356350"/>
            <a:ext cx="2135078" cy="360000"/>
          </a:xfrm>
          <a:prstGeom prst="rect">
            <a:avLst/>
          </a:prstGeom>
        </p:spPr>
        <p:txBody>
          <a:bodyPr vert="horz" lIns="0" tIns="0" rIns="0" bIns="0" rtlCol="0" anchor="ctr"/>
          <a:lstStyle>
            <a:lvl1pPr algn="l">
              <a:defRPr sz="1200">
                <a:solidFill>
                  <a:schemeClr val="tx1">
                    <a:tint val="75000"/>
                  </a:schemeClr>
                </a:solidFill>
              </a:defRPr>
            </a:lvl1pPr>
          </a:lstStyle>
          <a:p>
            <a:fld id="{E373F149-83C4-4179-9681-702531CCFDAC}" type="datetimeFigureOut">
              <a:rPr lang="de-DE" smtClean="0"/>
              <a:pPr/>
              <a:t>02.05.2017</a:t>
            </a:fld>
            <a:endParaRPr lang="de-DE" dirty="0"/>
          </a:p>
        </p:txBody>
      </p:sp>
      <p:sp>
        <p:nvSpPr>
          <p:cNvPr id="5" name="Fußzeilenplatzhalter 4"/>
          <p:cNvSpPr>
            <a:spLocks noGrp="1"/>
          </p:cNvSpPr>
          <p:nvPr>
            <p:ph type="ftr" sz="quarter" idx="3"/>
          </p:nvPr>
        </p:nvSpPr>
        <p:spPr>
          <a:xfrm>
            <a:off x="2458968" y="6356350"/>
            <a:ext cx="7274061" cy="360000"/>
          </a:xfrm>
          <a:prstGeom prst="rect">
            <a:avLst/>
          </a:prstGeom>
        </p:spPr>
        <p:txBody>
          <a:bodyPr vert="horz" lIns="0" tIns="0" rIns="0" bIns="0" rtlCol="0" anchor="ctr"/>
          <a:lstStyle>
            <a:lvl1pPr algn="ctr">
              <a:defRPr sz="1200">
                <a:solidFill>
                  <a:schemeClr val="tx1">
                    <a:tint val="75000"/>
                  </a:schemeClr>
                </a:solidFill>
              </a:defRPr>
            </a:lvl1pPr>
          </a:lstStyle>
          <a:p>
            <a:endParaRPr lang="de-DE" dirty="0"/>
          </a:p>
        </p:txBody>
      </p:sp>
      <p:sp>
        <p:nvSpPr>
          <p:cNvPr id="6" name="Foliennummernplatzhalter 5"/>
          <p:cNvSpPr>
            <a:spLocks noGrp="1"/>
          </p:cNvSpPr>
          <p:nvPr>
            <p:ph type="sldNum" sz="quarter" idx="4"/>
          </p:nvPr>
        </p:nvSpPr>
        <p:spPr>
          <a:xfrm>
            <a:off x="9733028" y="6356350"/>
            <a:ext cx="2135078" cy="360000"/>
          </a:xfrm>
          <a:prstGeom prst="rect">
            <a:avLst/>
          </a:prstGeom>
        </p:spPr>
        <p:txBody>
          <a:bodyPr vert="horz" lIns="0" tIns="0" rIns="0" bIns="0" rtlCol="0" anchor="ctr"/>
          <a:lstStyle>
            <a:lvl1pPr algn="r">
              <a:defRPr sz="1200">
                <a:solidFill>
                  <a:schemeClr val="tx1">
                    <a:tint val="75000"/>
                  </a:schemeClr>
                </a:solidFill>
              </a:defRPr>
            </a:lvl1pPr>
          </a:lstStyle>
          <a:p>
            <a:fld id="{9DC1E638-3F78-4E0D-883A-B278700C48C0}" type="slidenum">
              <a:rPr lang="de-DE" smtClean="0"/>
              <a:pPr/>
              <a:t>‹#›</a:t>
            </a:fld>
            <a:endParaRPr lang="de-DE" dirty="0"/>
          </a:p>
        </p:txBody>
      </p:sp>
    </p:spTree>
    <p:extLst>
      <p:ext uri="{BB962C8B-B14F-4D97-AF65-F5344CB8AC3E}">
        <p14:creationId xmlns:p14="http://schemas.microsoft.com/office/powerpoint/2010/main" val="1324248132"/>
      </p:ext>
    </p:extLst>
  </p:cSld>
  <p:clrMap bg1="lt1" tx1="dk1" bg2="lt2" tx2="dk2" accent1="accent1" accent2="accent2" accent3="accent3" accent4="accent4" accent5="accent5" accent6="accent6" hlink="hlink" folHlink="folHlink"/>
  <p:sldLayoutIdLst>
    <p:sldLayoutId id="2147483662" r:id="rId1"/>
  </p:sldLayoutIdLst>
  <mc:AlternateContent xmlns:mc="http://schemas.openxmlformats.org/markup-compatibility/2006" xmlns:p14="http://schemas.microsoft.com/office/powerpoint/2010/main">
    <mc:Choice Requires="p14">
      <p:transition spd="med" p14:dur="700" advTm="7000">
        <p:fade/>
      </p:transition>
    </mc:Choice>
    <mc:Fallback xmlns="">
      <p:transition spd="med" advTm="7000">
        <p:fade/>
      </p:transition>
    </mc:Fallback>
  </mc:AlternateContent>
  <p:txStyles>
    <p:titleStyle>
      <a:lvl1pPr algn="l" defTabSz="914400" rtl="0" eaLnBrk="1" latinLnBrk="0" hangingPunct="1">
        <a:spcBef>
          <a:spcPct val="0"/>
        </a:spcBef>
        <a:buNone/>
        <a:defRPr sz="3000" b="1" kern="1200">
          <a:solidFill>
            <a:schemeClr val="tx1"/>
          </a:solidFill>
          <a:latin typeface="+mj-lt"/>
          <a:ea typeface="+mj-ea"/>
          <a:cs typeface="+mj-cs"/>
        </a:defRPr>
      </a:lvl1pPr>
    </p:titleStyle>
    <p:bodyStyle>
      <a:lvl1pPr marL="176213" indent="-176213" algn="l" defTabSz="914400" rtl="0" eaLnBrk="1" latinLnBrk="0" hangingPunct="1">
        <a:spcBef>
          <a:spcPct val="20000"/>
        </a:spcBef>
        <a:buFont typeface="Wingdings" pitchFamily="2" charset="2"/>
        <a:buChar char="§"/>
        <a:defRPr sz="1800" kern="1200">
          <a:solidFill>
            <a:schemeClr val="tx1"/>
          </a:solidFill>
          <a:latin typeface="+mn-lt"/>
          <a:ea typeface="+mn-ea"/>
          <a:cs typeface="+mn-cs"/>
        </a:defRPr>
      </a:lvl1pPr>
      <a:lvl2pPr marL="360363" indent="-184150" algn="l" defTabSz="914400" rtl="0" eaLnBrk="1" latinLnBrk="0" hangingPunct="1">
        <a:spcBef>
          <a:spcPct val="20000"/>
        </a:spcBef>
        <a:buFont typeface="Symbol" pitchFamily="18" charset="2"/>
        <a:buChar char="-"/>
        <a:defRPr sz="1800" kern="1200">
          <a:solidFill>
            <a:schemeClr val="tx1"/>
          </a:solidFill>
          <a:latin typeface="+mn-lt"/>
          <a:ea typeface="+mn-ea"/>
          <a:cs typeface="+mn-cs"/>
        </a:defRPr>
      </a:lvl2pPr>
      <a:lvl3pPr marL="536575" indent="-176213" algn="l" defTabSz="914400" rtl="0" eaLnBrk="1" latinLnBrk="0" hangingPunct="1">
        <a:spcBef>
          <a:spcPct val="20000"/>
        </a:spcBef>
        <a:buFont typeface="Wingdings" pitchFamily="2" charset="2"/>
        <a:buChar char="§"/>
        <a:defRPr sz="1800" kern="1200">
          <a:solidFill>
            <a:schemeClr val="tx1"/>
          </a:solidFill>
          <a:latin typeface="+mn-lt"/>
          <a:ea typeface="+mn-ea"/>
          <a:cs typeface="+mn-cs"/>
        </a:defRPr>
      </a:lvl3pPr>
      <a:lvl4pPr marL="720725" indent="-184150" algn="l" defTabSz="914400" rtl="0" eaLnBrk="1" latinLnBrk="0" hangingPunct="1">
        <a:spcBef>
          <a:spcPct val="20000"/>
        </a:spcBef>
        <a:buFont typeface="Symbol" pitchFamily="18" charset="2"/>
        <a:buChar char="-"/>
        <a:defRPr sz="1800" kern="1200">
          <a:solidFill>
            <a:schemeClr val="tx1"/>
          </a:solidFill>
          <a:latin typeface="+mn-lt"/>
          <a:ea typeface="+mn-ea"/>
          <a:cs typeface="+mn-cs"/>
        </a:defRPr>
      </a:lvl4pPr>
      <a:lvl5pPr marL="896938" indent="-176213" algn="l" defTabSz="914400" rtl="0" eaLnBrk="1" latinLnBrk="0" hangingPunct="1">
        <a:spcBef>
          <a:spcPct val="20000"/>
        </a:spcBef>
        <a:buFont typeface="Wingdings" pitchFamily="2"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resentationpoint.com/"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www.presentationpoint.com/software/dynamicelements/time/" TargetMode="External"/><Relationship Id="rId3" Type="http://schemas.openxmlformats.org/officeDocument/2006/relationships/image" Target="../media/image16.png"/><Relationship Id="rId7" Type="http://schemas.openxmlformats.org/officeDocument/2006/relationships/image" Target="../media/image18.jpe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hyperlink" Target="http://www.presentationpoint.com/software/dynamicelements/weather/" TargetMode="External"/><Relationship Id="rId5" Type="http://schemas.openxmlformats.org/officeDocument/2006/relationships/image" Target="../media/image17.jpeg"/><Relationship Id="rId4" Type="http://schemas.openxmlformats.org/officeDocument/2006/relationships/hyperlink" Target="http://www.presentationpoint.com/software/dynamicelements/news/" TargetMode="External"/><Relationship Id="rId9" Type="http://schemas.openxmlformats.org/officeDocument/2006/relationships/image" Target="../media/image19.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www.presentationpoint.com/software/ipoin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www.presentationpoint.com/software/datapoin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www.presentationpoint.com/software/dynamicelement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www.presentationpoint.com/software/dynamicelements/time/"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t="7812" b="7812"/>
          <a:stretch/>
        </p:blipFill>
        <p:spPr>
          <a:xfrm>
            <a:off x="0" y="0"/>
            <a:ext cx="12192000" cy="6858001"/>
          </a:xfrm>
          <a:prstGeom prst="rect">
            <a:avLst/>
          </a:prstGeom>
        </p:spPr>
      </p:pic>
      <p:sp>
        <p:nvSpPr>
          <p:cNvPr id="5" name="Rectangle 4">
            <a:hlinkClick r:id="rId3"/>
          </p:cNvPr>
          <p:cNvSpPr/>
          <p:nvPr/>
        </p:nvSpPr>
        <p:spPr>
          <a:xfrm>
            <a:off x="0" y="0"/>
            <a:ext cx="12192000" cy="6858001"/>
          </a:xfrm>
          <a:prstGeom prst="rect">
            <a:avLst/>
          </a:prstGeom>
          <a:gradFill flip="none" rotWithShape="1">
            <a:gsLst>
              <a:gs pos="0">
                <a:srgbClr val="A63060">
                  <a:alpha val="0"/>
                </a:srgbClr>
              </a:gs>
              <a:gs pos="55000">
                <a:srgbClr val="A63060">
                  <a:alpha val="73000"/>
                </a:srgbClr>
              </a:gs>
              <a:gs pos="100000">
                <a:srgbClr val="A6306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hlinkClick r:id="rId3"/>
          </p:cNvPr>
          <p:cNvSpPr/>
          <p:nvPr/>
        </p:nvSpPr>
        <p:spPr>
          <a:xfrm>
            <a:off x="145534" y="1736229"/>
            <a:ext cx="7499866" cy="230832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PowerPoint Templates provided by </a:t>
            </a:r>
            <a:r>
              <a:rPr kumimoji="0" lang="en-US" sz="48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PresentationPoint.com</a:t>
            </a:r>
          </a:p>
        </p:txBody>
      </p:sp>
      <p:pic>
        <p:nvPicPr>
          <p:cNvPr id="1026" name="Picture 2" descr="PresentationPoint">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7934" y="269875"/>
            <a:ext cx="2381250" cy="28575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hlinkClick r:id="rId3"/>
          </p:cNvPr>
          <p:cNvSpPr/>
          <p:nvPr/>
        </p:nvSpPr>
        <p:spPr>
          <a:xfrm>
            <a:off x="145533" y="6302375"/>
            <a:ext cx="11872295"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www.PresentationPoint.com</a:t>
            </a:r>
          </a:p>
        </p:txBody>
      </p:sp>
      <p:sp>
        <p:nvSpPr>
          <p:cNvPr id="7" name="Rectangle 6"/>
          <p:cNvSpPr/>
          <p:nvPr/>
        </p:nvSpPr>
        <p:spPr>
          <a:xfrm>
            <a:off x="145534" y="4044553"/>
            <a:ext cx="6726606" cy="107721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Software solutions for digital signage and data driven presentations</a:t>
            </a:r>
            <a:endParaRPr kumimoji="0" lang="en-US" sz="3200" b="1" i="0" u="none" strike="noStrike" kern="1200" cap="none" spc="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1262207707"/>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3"/>
            <a:ext cx="12192000" cy="6857996"/>
          </a:xfrm>
          <a:prstGeom prst="rect">
            <a:avLst/>
          </a:prstGeom>
        </p:spPr>
      </p:pic>
      <p:sp>
        <p:nvSpPr>
          <p:cNvPr id="5" name="Rectangle 4"/>
          <p:cNvSpPr/>
          <p:nvPr/>
        </p:nvSpPr>
        <p:spPr>
          <a:xfrm>
            <a:off x="0" y="0"/>
            <a:ext cx="12192000" cy="6858000"/>
          </a:xfrm>
          <a:prstGeom prst="rect">
            <a:avLst/>
          </a:prstGeom>
          <a:solidFill>
            <a:schemeClr val="tx2">
              <a:lumMod val="75000"/>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98502" y="1166842"/>
            <a:ext cx="10794998" cy="4524315"/>
          </a:xfrm>
          <a:prstGeom prst="rect">
            <a:avLst/>
          </a:prstGeom>
        </p:spPr>
        <p:txBody>
          <a:bodyPr wrap="square">
            <a:spAutoFit/>
          </a:bodyPr>
          <a:lstStyle/>
          <a:p>
            <a:pPr algn="ctr"/>
            <a:r>
              <a:rPr lang="en-US" sz="9600" b="1" dirty="0">
                <a:solidFill>
                  <a:srgbClr val="FFFF00"/>
                </a:solidFill>
                <a:latin typeface="Segoe UI" panose="020B0502040204020203" pitchFamily="34" charset="0"/>
                <a:cs typeface="Segoe UI" panose="020B0502040204020203" pitchFamily="34" charset="0"/>
              </a:rPr>
              <a:t>Spring is </a:t>
            </a:r>
            <a:r>
              <a:rPr lang="en-US" sz="9600" b="1" dirty="0">
                <a:solidFill>
                  <a:schemeClr val="bg1"/>
                </a:solidFill>
                <a:latin typeface="Segoe UI" panose="020B0502040204020203" pitchFamily="34" charset="0"/>
                <a:cs typeface="Segoe UI" panose="020B0502040204020203" pitchFamily="34" charset="0"/>
              </a:rPr>
              <a:t>when life's alive in </a:t>
            </a:r>
            <a:r>
              <a:rPr lang="en-US" sz="9600" b="1" dirty="0">
                <a:solidFill>
                  <a:srgbClr val="FFFF00"/>
                </a:solidFill>
                <a:latin typeface="Segoe UI" panose="020B0502040204020203" pitchFamily="34" charset="0"/>
                <a:cs typeface="Segoe UI" panose="020B0502040204020203" pitchFamily="34" charset="0"/>
              </a:rPr>
              <a:t>everything.</a:t>
            </a:r>
          </a:p>
        </p:txBody>
      </p:sp>
      <p:grpSp>
        <p:nvGrpSpPr>
          <p:cNvPr id="7" name="Group 6"/>
          <p:cNvGrpSpPr/>
          <p:nvPr/>
        </p:nvGrpSpPr>
        <p:grpSpPr>
          <a:xfrm>
            <a:off x="5711282" y="6109551"/>
            <a:ext cx="765718" cy="330050"/>
            <a:chOff x="5729224" y="1282700"/>
            <a:chExt cx="1266952" cy="546100"/>
          </a:xfrm>
          <a:solidFill>
            <a:srgbClr val="FFFF00"/>
          </a:solidFill>
        </p:grpSpPr>
        <p:sp>
          <p:nvSpPr>
            <p:cNvPr id="8" name="Isosceles Triangle 7"/>
            <p:cNvSpPr/>
            <p:nvPr/>
          </p:nvSpPr>
          <p:spPr>
            <a:xfrm>
              <a:off x="6362700" y="1282700"/>
              <a:ext cx="633476" cy="546100"/>
            </a:xfrm>
            <a:prstGeom prst="triangle">
              <a:avLst>
                <a:gd name="adj" fmla="val 10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p:cNvSpPr/>
            <p:nvPr/>
          </p:nvSpPr>
          <p:spPr>
            <a:xfrm>
              <a:off x="5729224" y="1282700"/>
              <a:ext cx="633476" cy="546100"/>
            </a:xfrm>
            <a:prstGeom prst="triangle">
              <a:avLst>
                <a:gd name="adj" fmla="val 10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p:nvPr/>
        </p:nvGrpSpPr>
        <p:grpSpPr>
          <a:xfrm rot="10800000">
            <a:off x="5711282" y="418398"/>
            <a:ext cx="765718" cy="330050"/>
            <a:chOff x="5729224" y="1282700"/>
            <a:chExt cx="1266952" cy="546100"/>
          </a:xfrm>
          <a:solidFill>
            <a:srgbClr val="FFFF00"/>
          </a:solidFill>
        </p:grpSpPr>
        <p:sp>
          <p:nvSpPr>
            <p:cNvPr id="11" name="Isosceles Triangle 10"/>
            <p:cNvSpPr/>
            <p:nvPr/>
          </p:nvSpPr>
          <p:spPr>
            <a:xfrm>
              <a:off x="6362700" y="1282700"/>
              <a:ext cx="633476" cy="546100"/>
            </a:xfrm>
            <a:prstGeom prst="triangle">
              <a:avLst>
                <a:gd name="adj" fmla="val 10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p:cNvSpPr/>
            <p:nvPr/>
          </p:nvSpPr>
          <p:spPr>
            <a:xfrm>
              <a:off x="5729224" y="1282700"/>
              <a:ext cx="633476" cy="546100"/>
            </a:xfrm>
            <a:prstGeom prst="triangle">
              <a:avLst>
                <a:gd name="adj" fmla="val 10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99791926"/>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 y="1"/>
            <a:ext cx="12192002" cy="6858000"/>
          </a:xfrm>
          <a:prstGeom prst="rect">
            <a:avLst/>
          </a:prstGeom>
        </p:spPr>
      </p:pic>
      <p:sp>
        <p:nvSpPr>
          <p:cNvPr id="5" name="Rectangle 4"/>
          <p:cNvSpPr/>
          <p:nvPr/>
        </p:nvSpPr>
        <p:spPr>
          <a:xfrm>
            <a:off x="0" y="0"/>
            <a:ext cx="12192000" cy="6858000"/>
          </a:xfrm>
          <a:prstGeom prst="rect">
            <a:avLst/>
          </a:prstGeom>
          <a:solidFill>
            <a:srgbClr val="E7355B">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632200" y="965200"/>
            <a:ext cx="4927600" cy="492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746501" y="1079500"/>
            <a:ext cx="4698998" cy="4698998"/>
          </a:xfrm>
          <a:prstGeom prst="ellipse">
            <a:avLst/>
          </a:prstGeom>
          <a:solidFill>
            <a:schemeClr val="bg1"/>
          </a:solidFill>
          <a:ln>
            <a:solidFill>
              <a:srgbClr val="E7355B"/>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147393" y="2090171"/>
            <a:ext cx="3897221" cy="2677656"/>
          </a:xfrm>
          <a:prstGeom prst="rect">
            <a:avLst/>
          </a:prstGeom>
        </p:spPr>
        <p:txBody>
          <a:bodyPr wrap="none">
            <a:spAutoFit/>
          </a:bodyPr>
          <a:lstStyle/>
          <a:p>
            <a:pPr algn="ctr"/>
            <a:r>
              <a:rPr lang="en-US" sz="7200" b="1" dirty="0">
                <a:solidFill>
                  <a:srgbClr val="E7355B"/>
                </a:solidFill>
                <a:latin typeface="Century" panose="02040604050505020304" pitchFamily="18" charset="0"/>
                <a:cs typeface="Segoe UI" panose="020B0502040204020203" pitchFamily="34" charset="0"/>
              </a:rPr>
              <a:t>SPRING</a:t>
            </a:r>
          </a:p>
          <a:p>
            <a:pPr algn="ctr"/>
            <a:r>
              <a:rPr lang="en-US" sz="9600" b="1" dirty="0">
                <a:solidFill>
                  <a:srgbClr val="E7355B"/>
                </a:solidFill>
                <a:latin typeface="Century" panose="02040604050505020304" pitchFamily="18" charset="0"/>
                <a:cs typeface="Segoe UI" panose="020B0502040204020203" pitchFamily="34" charset="0"/>
              </a:rPr>
              <a:t>SALE</a:t>
            </a:r>
          </a:p>
        </p:txBody>
      </p:sp>
    </p:spTree>
    <p:extLst>
      <p:ext uri="{BB962C8B-B14F-4D97-AF65-F5344CB8AC3E}">
        <p14:creationId xmlns:p14="http://schemas.microsoft.com/office/powerpoint/2010/main" val="3753075856"/>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9A7B7"/>
        </a:solidFill>
        <a:effectLst/>
      </p:bgPr>
    </p:bg>
    <p:spTree>
      <p:nvGrpSpPr>
        <p:cNvPr id="1" name=""/>
        <p:cNvGrpSpPr/>
        <p:nvPr/>
      </p:nvGrpSpPr>
      <p:grpSpPr>
        <a:xfrm>
          <a:off x="0" y="0"/>
          <a:ext cx="0" cy="0"/>
          <a:chOff x="0" y="0"/>
          <a:chExt cx="0" cy="0"/>
        </a:xfrm>
      </p:grpSpPr>
      <p:sp>
        <p:nvSpPr>
          <p:cNvPr id="7" name="Rectangle 6"/>
          <p:cNvSpPr/>
          <p:nvPr/>
        </p:nvSpPr>
        <p:spPr>
          <a:xfrm>
            <a:off x="3289300" y="622300"/>
            <a:ext cx="5613400" cy="5613400"/>
          </a:xfrm>
          <a:prstGeom prst="rect">
            <a:avLst/>
          </a:prstGeom>
          <a:solidFill>
            <a:schemeClr val="bg1"/>
          </a:solidFill>
          <a:ln>
            <a:noFill/>
          </a:ln>
          <a:effectLst>
            <a:outerShdw blurRad="292100" dist="139700" dir="2700000" algn="tl" rotWithShape="0">
              <a:srgbClr val="333333">
                <a:alpha val="6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786906" y="2501900"/>
            <a:ext cx="3475847" cy="4102099"/>
          </a:xfrm>
          <a:prstGeom prst="rect">
            <a:avLst/>
          </a:prstGeom>
        </p:spPr>
      </p:pic>
      <p:sp>
        <p:nvSpPr>
          <p:cNvPr id="10" name="Rectangle 9"/>
          <p:cNvSpPr/>
          <p:nvPr/>
        </p:nvSpPr>
        <p:spPr>
          <a:xfrm>
            <a:off x="3575923" y="1643896"/>
            <a:ext cx="5040161" cy="3570208"/>
          </a:xfrm>
          <a:prstGeom prst="rect">
            <a:avLst/>
          </a:prstGeom>
        </p:spPr>
        <p:txBody>
          <a:bodyPr wrap="none">
            <a:spAutoFit/>
          </a:bodyPr>
          <a:lstStyle/>
          <a:p>
            <a:pPr algn="ctr"/>
            <a:r>
              <a:rPr lang="en-US" sz="8800" b="1" dirty="0">
                <a:solidFill>
                  <a:schemeClr val="bg2">
                    <a:lumMod val="25000"/>
                  </a:schemeClr>
                </a:solidFill>
                <a:latin typeface="Century" panose="02040604050505020304" pitchFamily="18" charset="0"/>
                <a:cs typeface="Segoe UI" panose="020B0502040204020203" pitchFamily="34" charset="0"/>
              </a:rPr>
              <a:t>SPRING</a:t>
            </a:r>
          </a:p>
          <a:p>
            <a:pPr algn="ctr"/>
            <a:r>
              <a:rPr lang="en-US" sz="13800" b="1" dirty="0">
                <a:solidFill>
                  <a:schemeClr val="bg2">
                    <a:lumMod val="25000"/>
                  </a:schemeClr>
                </a:solidFill>
                <a:latin typeface="Century" panose="02040604050505020304" pitchFamily="18" charset="0"/>
                <a:cs typeface="Segoe UI" panose="020B0502040204020203" pitchFamily="34" charset="0"/>
              </a:rPr>
              <a:t>SALE</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rot="3600000">
            <a:off x="7312598" y="289360"/>
            <a:ext cx="2097275" cy="2475146"/>
          </a:xfrm>
          <a:prstGeom prst="rect">
            <a:avLst/>
          </a:prstGeom>
        </p:spPr>
      </p:pic>
    </p:spTree>
    <p:extLst>
      <p:ext uri="{BB962C8B-B14F-4D97-AF65-F5344CB8AC3E}">
        <p14:creationId xmlns:p14="http://schemas.microsoft.com/office/powerpoint/2010/main" val="1691790885"/>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2"/>
            <a:ext cx="12192000" cy="6857998"/>
          </a:xfrm>
          <a:prstGeom prst="rect">
            <a:avLst/>
          </a:prstGeom>
        </p:spPr>
      </p:pic>
      <p:sp>
        <p:nvSpPr>
          <p:cNvPr id="5" name="Rectangle 4"/>
          <p:cNvSpPr/>
          <p:nvPr/>
        </p:nvSpPr>
        <p:spPr>
          <a:xfrm>
            <a:off x="0" y="0"/>
            <a:ext cx="12192000" cy="6858000"/>
          </a:xfrm>
          <a:prstGeom prst="rect">
            <a:avLst/>
          </a:prstGeom>
          <a:solidFill>
            <a:schemeClr val="accent1">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iamond 5"/>
          <p:cNvSpPr/>
          <p:nvPr/>
        </p:nvSpPr>
        <p:spPr>
          <a:xfrm>
            <a:off x="3136900" y="469900"/>
            <a:ext cx="5918200" cy="591820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iamond 6"/>
          <p:cNvSpPr/>
          <p:nvPr/>
        </p:nvSpPr>
        <p:spPr>
          <a:xfrm>
            <a:off x="3274179" y="607178"/>
            <a:ext cx="5643642" cy="5643642"/>
          </a:xfrm>
          <a:prstGeom prst="diamond">
            <a:avLst/>
          </a:prstGeom>
          <a:solidFill>
            <a:schemeClr val="bg1"/>
          </a:solidFill>
          <a:ln>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492499" y="2146517"/>
            <a:ext cx="2292614" cy="1569660"/>
          </a:xfrm>
          <a:prstGeom prst="rect">
            <a:avLst/>
          </a:prstGeom>
        </p:spPr>
        <p:txBody>
          <a:bodyPr wrap="none">
            <a:spAutoFit/>
          </a:bodyPr>
          <a:lstStyle/>
          <a:p>
            <a:pPr algn="ctr"/>
            <a:r>
              <a:rPr lang="en-US" sz="9600" b="1" dirty="0">
                <a:solidFill>
                  <a:schemeClr val="accent1">
                    <a:lumMod val="75000"/>
                  </a:schemeClr>
                </a:solidFill>
                <a:latin typeface="Brush Script MT" panose="03060802040406070304" pitchFamily="66" charset="0"/>
                <a:cs typeface="Segoe UI" panose="020B0502040204020203" pitchFamily="34" charset="0"/>
              </a:rPr>
              <a:t>Hello</a:t>
            </a:r>
          </a:p>
        </p:txBody>
      </p:sp>
      <p:sp>
        <p:nvSpPr>
          <p:cNvPr id="12" name="Rectangle 11"/>
          <p:cNvSpPr/>
          <p:nvPr/>
        </p:nvSpPr>
        <p:spPr>
          <a:xfrm>
            <a:off x="4492499" y="3068625"/>
            <a:ext cx="3474028" cy="1569660"/>
          </a:xfrm>
          <a:prstGeom prst="rect">
            <a:avLst/>
          </a:prstGeom>
        </p:spPr>
        <p:txBody>
          <a:bodyPr wrap="none">
            <a:spAutoFit/>
          </a:bodyPr>
          <a:lstStyle/>
          <a:p>
            <a:pPr lvl="0" algn="ctr"/>
            <a:r>
              <a:rPr lang="en-US" sz="9600" b="1" dirty="0">
                <a:solidFill>
                  <a:schemeClr val="accent1">
                    <a:lumMod val="75000"/>
                  </a:schemeClr>
                </a:solidFill>
                <a:latin typeface="Brush Script MT" panose="03060802040406070304" pitchFamily="66" charset="0"/>
                <a:cs typeface="Segoe UI" panose="020B0502040204020203" pitchFamily="34" charset="0"/>
              </a:rPr>
              <a:t>Spring!</a:t>
            </a:r>
            <a:endParaRPr lang="en-US" sz="16600" b="1" dirty="0">
              <a:solidFill>
                <a:schemeClr val="accent1">
                  <a:lumMod val="75000"/>
                </a:schemeClr>
              </a:solidFill>
              <a:latin typeface="Brush Script MT" panose="03060802040406070304" pitchFamily="66" charset="0"/>
              <a:cs typeface="Segoe UI" panose="020B0502040204020203" pitchFamily="34" charset="0"/>
            </a:endParaRPr>
          </a:p>
        </p:txBody>
      </p:sp>
      <p:pic>
        <p:nvPicPr>
          <p:cNvPr id="15" name="Picture 1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rot="18900000">
            <a:off x="3080510" y="1879598"/>
            <a:ext cx="3041768" cy="3098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51310329"/>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2"/>
            <a:ext cx="12192000" cy="6857998"/>
          </a:xfrm>
          <a:prstGeom prst="rect">
            <a:avLst/>
          </a:prstGeom>
        </p:spPr>
      </p:pic>
      <p:sp>
        <p:nvSpPr>
          <p:cNvPr id="5" name="Rectangle 4"/>
          <p:cNvSpPr/>
          <p:nvPr/>
        </p:nvSpPr>
        <p:spPr>
          <a:xfrm>
            <a:off x="0" y="0"/>
            <a:ext cx="12192000" cy="6858000"/>
          </a:xfrm>
          <a:prstGeom prst="rect">
            <a:avLst/>
          </a:prstGeom>
          <a:gradFill flip="none" rotWithShape="1">
            <a:gsLst>
              <a:gs pos="0">
                <a:srgbClr val="966EAA"/>
              </a:gs>
              <a:gs pos="54000">
                <a:srgbClr val="966EAA">
                  <a:alpha val="82000"/>
                </a:srgbClr>
              </a:gs>
              <a:gs pos="85000">
                <a:srgbClr val="966EAA">
                  <a:alpha val="3000"/>
                </a:srgbClr>
              </a:gs>
              <a:gs pos="73000">
                <a:srgbClr val="966EAA">
                  <a:alpha val="58000"/>
                </a:srgbClr>
              </a:gs>
              <a:gs pos="100000">
                <a:srgbClr val="966EAA">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7502" y="920621"/>
            <a:ext cx="8991598" cy="5016758"/>
          </a:xfrm>
          <a:prstGeom prst="rect">
            <a:avLst/>
          </a:prstGeom>
        </p:spPr>
        <p:txBody>
          <a:bodyPr wrap="square">
            <a:spAutoFit/>
          </a:bodyPr>
          <a:lstStyle/>
          <a:p>
            <a:r>
              <a:rPr lang="en-US" sz="8000" b="1" i="1" dirty="0">
                <a:solidFill>
                  <a:schemeClr val="bg1"/>
                </a:solidFill>
                <a:latin typeface="Segoe UI" panose="020B0502040204020203" pitchFamily="34" charset="0"/>
                <a:cs typeface="Segoe UI" panose="020B0502040204020203" pitchFamily="34" charset="0"/>
              </a:rPr>
              <a:t>YOU KNOW IT’S </a:t>
            </a:r>
            <a:r>
              <a:rPr lang="en-US" sz="8000" b="1" i="1" dirty="0">
                <a:solidFill>
                  <a:srgbClr val="FFC000"/>
                </a:solidFill>
                <a:latin typeface="Segoe UI" panose="020B0502040204020203" pitchFamily="34" charset="0"/>
                <a:cs typeface="Segoe UI" panose="020B0502040204020203" pitchFamily="34" charset="0"/>
              </a:rPr>
              <a:t>SPRING</a:t>
            </a:r>
            <a:r>
              <a:rPr lang="en-US" sz="8000" b="1" i="1" dirty="0">
                <a:solidFill>
                  <a:schemeClr val="bg1"/>
                </a:solidFill>
                <a:latin typeface="Segoe UI" panose="020B0502040204020203" pitchFamily="34" charset="0"/>
                <a:cs typeface="Segoe UI" panose="020B0502040204020203" pitchFamily="34" charset="0"/>
              </a:rPr>
              <a:t> WHEN  EARTH </a:t>
            </a:r>
            <a:r>
              <a:rPr lang="en-US" sz="8000" b="1" i="1" dirty="0">
                <a:solidFill>
                  <a:srgbClr val="FFC000"/>
                </a:solidFill>
                <a:latin typeface="Segoe UI" panose="020B0502040204020203" pitchFamily="34" charset="0"/>
                <a:cs typeface="Segoe UI" panose="020B0502040204020203" pitchFamily="34" charset="0"/>
              </a:rPr>
              <a:t>LAUGHS IN FLOWERS</a:t>
            </a:r>
          </a:p>
        </p:txBody>
      </p:sp>
      <p:sp>
        <p:nvSpPr>
          <p:cNvPr id="7" name="Oval 6"/>
          <p:cNvSpPr/>
          <p:nvPr/>
        </p:nvSpPr>
        <p:spPr>
          <a:xfrm>
            <a:off x="-685800" y="-1282701"/>
            <a:ext cx="9423400" cy="9423400"/>
          </a:xfrm>
          <a:prstGeom prst="ellipse">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8425895"/>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 y="1"/>
            <a:ext cx="12192002" cy="6858000"/>
          </a:xfrm>
          <a:prstGeom prst="rect">
            <a:avLst/>
          </a:prstGeom>
        </p:spPr>
      </p:pic>
      <p:sp>
        <p:nvSpPr>
          <p:cNvPr id="3" name="Rectangle 2"/>
          <p:cNvSpPr/>
          <p:nvPr/>
        </p:nvSpPr>
        <p:spPr>
          <a:xfrm>
            <a:off x="3721100" y="685800"/>
            <a:ext cx="47498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886204" y="1597730"/>
            <a:ext cx="4419596" cy="3662541"/>
          </a:xfrm>
          <a:prstGeom prst="rect">
            <a:avLst/>
          </a:prstGeom>
        </p:spPr>
        <p:txBody>
          <a:bodyPr wrap="square">
            <a:spAutoFit/>
          </a:bodyPr>
          <a:lstStyle/>
          <a:p>
            <a:pPr algn="ctr"/>
            <a:r>
              <a:rPr lang="en-US" sz="5800" spc="300" dirty="0">
                <a:solidFill>
                  <a:srgbClr val="E7355B"/>
                </a:solidFill>
                <a:latin typeface="Segoe UI Semilight" panose="020B0402040204020203" pitchFamily="34" charset="0"/>
                <a:cs typeface="Segoe UI Semilight" panose="020B0402040204020203" pitchFamily="34" charset="0"/>
              </a:rPr>
              <a:t>SPRING IS A TIME OF PLANS AND PROJECTS</a:t>
            </a:r>
          </a:p>
        </p:txBody>
      </p:sp>
      <p:cxnSp>
        <p:nvCxnSpPr>
          <p:cNvPr id="7" name="Straight Connector 6"/>
          <p:cNvCxnSpPr/>
          <p:nvPr/>
        </p:nvCxnSpPr>
        <p:spPr>
          <a:xfrm>
            <a:off x="4044950" y="889000"/>
            <a:ext cx="4102100" cy="0"/>
          </a:xfrm>
          <a:prstGeom prst="line">
            <a:avLst/>
          </a:prstGeom>
          <a:ln>
            <a:solidFill>
              <a:srgbClr val="E7355B"/>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4044950" y="5981700"/>
            <a:ext cx="4102100" cy="0"/>
          </a:xfrm>
          <a:prstGeom prst="line">
            <a:avLst/>
          </a:prstGeom>
          <a:ln>
            <a:solidFill>
              <a:srgbClr val="E7355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5475604"/>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p:cNvSpPr/>
          <p:nvPr/>
        </p:nvSpPr>
        <p:spPr>
          <a:xfrm>
            <a:off x="4664076" y="2852564"/>
            <a:ext cx="2863850" cy="39330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4718051" y="1660048"/>
            <a:ext cx="2755900" cy="1380383"/>
          </a:xfrm>
          <a:custGeom>
            <a:avLst/>
            <a:gdLst>
              <a:gd name="connsiteX0" fmla="*/ 230724 w 2755900"/>
              <a:gd name="connsiteY0" fmla="*/ 0 h 1327150"/>
              <a:gd name="connsiteX1" fmla="*/ 2525176 w 2755900"/>
              <a:gd name="connsiteY1" fmla="*/ 0 h 1327150"/>
              <a:gd name="connsiteX2" fmla="*/ 2755900 w 2755900"/>
              <a:gd name="connsiteY2" fmla="*/ 230724 h 1327150"/>
              <a:gd name="connsiteX3" fmla="*/ 2755900 w 2755900"/>
              <a:gd name="connsiteY3" fmla="*/ 1327150 h 1327150"/>
              <a:gd name="connsiteX4" fmla="*/ 0 w 2755900"/>
              <a:gd name="connsiteY4" fmla="*/ 1327150 h 1327150"/>
              <a:gd name="connsiteX5" fmla="*/ 0 w 2755900"/>
              <a:gd name="connsiteY5" fmla="*/ 230724 h 1327150"/>
              <a:gd name="connsiteX6" fmla="*/ 230724 w 2755900"/>
              <a:gd name="connsiteY6" fmla="*/ 0 h 132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55900" h="1327150">
                <a:moveTo>
                  <a:pt x="230724" y="0"/>
                </a:moveTo>
                <a:lnTo>
                  <a:pt x="2525176" y="0"/>
                </a:lnTo>
                <a:cubicBezTo>
                  <a:pt x="2652601" y="0"/>
                  <a:pt x="2755900" y="103299"/>
                  <a:pt x="2755900" y="230724"/>
                </a:cubicBezTo>
                <a:lnTo>
                  <a:pt x="2755900" y="1327150"/>
                </a:lnTo>
                <a:lnTo>
                  <a:pt x="0" y="1327150"/>
                </a:lnTo>
                <a:lnTo>
                  <a:pt x="0" y="230724"/>
                </a:lnTo>
                <a:cubicBezTo>
                  <a:pt x="0" y="103299"/>
                  <a:pt x="103299" y="0"/>
                  <a:pt x="230724" y="0"/>
                </a:cubicBezTo>
                <a:close/>
              </a:path>
            </a:pathLst>
          </a:custGeom>
          <a:solidFill>
            <a:srgbClr val="FC5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4718051" y="3040432"/>
            <a:ext cx="2755900" cy="1327150"/>
          </a:xfrm>
          <a:custGeom>
            <a:avLst/>
            <a:gdLst>
              <a:gd name="connsiteX0" fmla="*/ 0 w 2755900"/>
              <a:gd name="connsiteY0" fmla="*/ 0 h 1327150"/>
              <a:gd name="connsiteX1" fmla="*/ 2755900 w 2755900"/>
              <a:gd name="connsiteY1" fmla="*/ 0 h 1327150"/>
              <a:gd name="connsiteX2" fmla="*/ 2755900 w 2755900"/>
              <a:gd name="connsiteY2" fmla="*/ 1096426 h 1327150"/>
              <a:gd name="connsiteX3" fmla="*/ 2525176 w 2755900"/>
              <a:gd name="connsiteY3" fmla="*/ 1327150 h 1327150"/>
              <a:gd name="connsiteX4" fmla="*/ 230724 w 2755900"/>
              <a:gd name="connsiteY4" fmla="*/ 1327150 h 1327150"/>
              <a:gd name="connsiteX5" fmla="*/ 0 w 2755900"/>
              <a:gd name="connsiteY5" fmla="*/ 1096426 h 1327150"/>
              <a:gd name="connsiteX6" fmla="*/ 0 w 2755900"/>
              <a:gd name="connsiteY6" fmla="*/ 0 h 132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55900" h="1327150">
                <a:moveTo>
                  <a:pt x="0" y="0"/>
                </a:moveTo>
                <a:lnTo>
                  <a:pt x="2755900" y="0"/>
                </a:lnTo>
                <a:lnTo>
                  <a:pt x="2755900" y="1096426"/>
                </a:lnTo>
                <a:cubicBezTo>
                  <a:pt x="2755900" y="1223851"/>
                  <a:pt x="2652601" y="1327150"/>
                  <a:pt x="2525176" y="1327150"/>
                </a:cubicBezTo>
                <a:lnTo>
                  <a:pt x="230724" y="1327150"/>
                </a:lnTo>
                <a:cubicBezTo>
                  <a:pt x="103299" y="1327150"/>
                  <a:pt x="0" y="1223851"/>
                  <a:pt x="0" y="1096426"/>
                </a:cubicBezTo>
                <a:lnTo>
                  <a:pt x="0" y="0"/>
                </a:lnTo>
                <a:close/>
              </a:path>
            </a:pathLst>
          </a:custGeom>
          <a:solidFill>
            <a:srgbClr val="F051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4985762" y="1905820"/>
            <a:ext cx="2220480" cy="2215991"/>
          </a:xfrm>
          <a:prstGeom prst="rect">
            <a:avLst/>
          </a:prstGeom>
        </p:spPr>
        <p:txBody>
          <a:bodyPr wrap="none">
            <a:spAutoFit/>
          </a:bodyPr>
          <a:lstStyle/>
          <a:p>
            <a:pPr algn="ctr"/>
            <a:r>
              <a:rPr lang="en-US" sz="13800" b="1" dirty="0">
                <a:solidFill>
                  <a:prstClr val="white"/>
                </a:solidFill>
                <a:latin typeface="Segoe UI" panose="020B0502040204020203" pitchFamily="34" charset="0"/>
                <a:cs typeface="Segoe UI" panose="020B0502040204020203" pitchFamily="34" charset="0"/>
              </a:rPr>
              <a:t>03</a:t>
            </a:r>
          </a:p>
        </p:txBody>
      </p:sp>
      <p:sp>
        <p:nvSpPr>
          <p:cNvPr id="17" name="Rectangle 16"/>
          <p:cNvSpPr/>
          <p:nvPr/>
        </p:nvSpPr>
        <p:spPr>
          <a:xfrm>
            <a:off x="6636862" y="3882606"/>
            <a:ext cx="837089" cy="461665"/>
          </a:xfrm>
          <a:prstGeom prst="rect">
            <a:avLst/>
          </a:prstGeom>
        </p:spPr>
        <p:txBody>
          <a:bodyPr wrap="none">
            <a:spAutoFit/>
          </a:bodyPr>
          <a:lstStyle/>
          <a:p>
            <a:r>
              <a:rPr lang="en-US" sz="2400" dirty="0">
                <a:solidFill>
                  <a:schemeClr val="bg1"/>
                </a:solidFill>
                <a:latin typeface="Segoe UI" panose="020B0502040204020203" pitchFamily="34" charset="0"/>
                <a:cs typeface="Segoe UI" panose="020B0502040204020203" pitchFamily="34" charset="0"/>
              </a:rPr>
              <a:t>Days</a:t>
            </a:r>
          </a:p>
        </p:txBody>
      </p:sp>
      <p:cxnSp>
        <p:nvCxnSpPr>
          <p:cNvPr id="20" name="Straight Connector 19"/>
          <p:cNvCxnSpPr>
            <a:stCxn id="18" idx="3"/>
            <a:endCxn id="18" idx="1"/>
          </p:cNvCxnSpPr>
          <p:nvPr/>
        </p:nvCxnSpPr>
        <p:spPr>
          <a:xfrm flipH="1">
            <a:off x="4664076" y="3049218"/>
            <a:ext cx="28638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3873145" y="4483330"/>
            <a:ext cx="4445711" cy="830997"/>
          </a:xfrm>
          <a:prstGeom prst="rect">
            <a:avLst/>
          </a:prstGeom>
        </p:spPr>
        <p:txBody>
          <a:bodyPr wrap="square">
            <a:spAutoFit/>
          </a:bodyPr>
          <a:lstStyle/>
          <a:p>
            <a:pPr algn="ctr"/>
            <a:r>
              <a:rPr lang="en-US" sz="4800" b="1" dirty="0">
                <a:solidFill>
                  <a:srgbClr val="E7355B"/>
                </a:solidFill>
                <a:latin typeface="Segoe UI" panose="020B0502040204020203" pitchFamily="34" charset="0"/>
                <a:cs typeface="Segoe UI" panose="020B0502040204020203" pitchFamily="34" charset="0"/>
              </a:rPr>
              <a:t>SPRING SALE</a:t>
            </a:r>
          </a:p>
        </p:txBody>
      </p:sp>
    </p:spTree>
    <p:extLst>
      <p:ext uri="{BB962C8B-B14F-4D97-AF65-F5344CB8AC3E}">
        <p14:creationId xmlns:p14="http://schemas.microsoft.com/office/powerpoint/2010/main" val="1134459940"/>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5"/>
          <p:cNvSpPr>
            <a:spLocks noChangeArrowheads="1"/>
          </p:cNvSpPr>
          <p:nvPr/>
        </p:nvSpPr>
        <p:spPr bwMode="gray">
          <a:xfrm>
            <a:off x="795" y="-89647"/>
            <a:ext cx="12190412" cy="6947647"/>
          </a:xfrm>
          <a:prstGeom prst="rect">
            <a:avLst/>
          </a:prstGeom>
          <a:gradFill flip="none" rotWithShape="1">
            <a:gsLst>
              <a:gs pos="0">
                <a:srgbClr val="000000">
                  <a:alpha val="10000"/>
                </a:srgbClr>
              </a:gs>
              <a:gs pos="100000">
                <a:srgbClr val="FFFFFF">
                  <a:alpha val="0"/>
                </a:srgbClr>
              </a:gs>
            </a:gsLst>
            <a:lin ang="16200000" scaled="1"/>
            <a:tileRect/>
          </a:gradFill>
          <a:ln w="12700">
            <a:noFill/>
            <a:miter lim="800000"/>
            <a:headEnd/>
            <a:tailEnd/>
          </a:ln>
          <a:effectLst/>
        </p:spPr>
        <p:txBody>
          <a:bodyPr lIns="108000" tIns="108000" rIns="144000" bIns="72000"/>
          <a:lstStyle/>
          <a:p>
            <a:pPr marL="190500" indent="-190500">
              <a:lnSpc>
                <a:spcPct val="95000"/>
              </a:lnSpc>
              <a:spcAft>
                <a:spcPts val="800"/>
              </a:spcAft>
              <a:buClr>
                <a:srgbClr val="969696"/>
              </a:buClr>
              <a:buFont typeface="Wingdings" pitchFamily="2" charset="2"/>
              <a:buChar char="§"/>
              <a:defRPr/>
            </a:pPr>
            <a:endParaRPr lang="de-DE" noProof="1">
              <a:solidFill>
                <a:srgbClr val="000000"/>
              </a:solidFill>
              <a:latin typeface="Calibri"/>
              <a:cs typeface="Arial" charset="0"/>
            </a:endParaRPr>
          </a:p>
        </p:txBody>
      </p:sp>
      <p:grpSp>
        <p:nvGrpSpPr>
          <p:cNvPr id="26" name="Gruppieren 124"/>
          <p:cNvGrpSpPr/>
          <p:nvPr/>
        </p:nvGrpSpPr>
        <p:grpSpPr>
          <a:xfrm>
            <a:off x="7957556" y="1678688"/>
            <a:ext cx="2665428" cy="1989951"/>
            <a:chOff x="4779353" y="2091665"/>
            <a:chExt cx="3725293" cy="2781223"/>
          </a:xfrm>
        </p:grpSpPr>
        <p:grpSp>
          <p:nvGrpSpPr>
            <p:cNvPr id="27" name="Gruppieren 21"/>
            <p:cNvGrpSpPr/>
            <p:nvPr/>
          </p:nvGrpSpPr>
          <p:grpSpPr bwMode="gray">
            <a:xfrm>
              <a:off x="4779353" y="2091665"/>
              <a:ext cx="3725293" cy="2781223"/>
              <a:chOff x="417673" y="4447388"/>
              <a:chExt cx="2508091" cy="1872486"/>
            </a:xfrm>
          </p:grpSpPr>
          <p:grpSp>
            <p:nvGrpSpPr>
              <p:cNvPr id="33" name="Gruppieren 124"/>
              <p:cNvGrpSpPr/>
              <p:nvPr/>
            </p:nvGrpSpPr>
            <p:grpSpPr bwMode="gray">
              <a:xfrm>
                <a:off x="783497" y="5960680"/>
                <a:ext cx="1776442" cy="359194"/>
                <a:chOff x="6437712" y="4669235"/>
                <a:chExt cx="1776442" cy="359194"/>
              </a:xfrm>
            </p:grpSpPr>
            <p:grpSp>
              <p:nvGrpSpPr>
                <p:cNvPr id="52" name="Gruppieren 141"/>
                <p:cNvGrpSpPr/>
                <p:nvPr/>
              </p:nvGrpSpPr>
              <p:grpSpPr bwMode="gray">
                <a:xfrm>
                  <a:off x="6437712" y="4870323"/>
                  <a:ext cx="1776442" cy="158106"/>
                  <a:chOff x="2566915" y="3248025"/>
                  <a:chExt cx="4013274" cy="357188"/>
                </a:xfrm>
              </p:grpSpPr>
              <p:sp>
                <p:nvSpPr>
                  <p:cNvPr id="56" name="Freeform 6"/>
                  <p:cNvSpPr>
                    <a:spLocks/>
                  </p:cNvSpPr>
                  <p:nvPr/>
                </p:nvSpPr>
                <p:spPr bwMode="gray">
                  <a:xfrm>
                    <a:off x="2566915" y="3254158"/>
                    <a:ext cx="4013274" cy="351039"/>
                  </a:xfrm>
                  <a:custGeom>
                    <a:avLst/>
                    <a:gdLst>
                      <a:gd name="connsiteX0" fmla="*/ 10000 w 10000"/>
                      <a:gd name="connsiteY0" fmla="*/ 7340 h 11303"/>
                      <a:gd name="connsiteX1" fmla="*/ 8998 w 10000"/>
                      <a:gd name="connsiteY1" fmla="*/ 10000 h 11303"/>
                      <a:gd name="connsiteX2" fmla="*/ 8914 w 10000"/>
                      <a:gd name="connsiteY2" fmla="*/ 10000 h 11303"/>
                      <a:gd name="connsiteX3" fmla="*/ 6011 w 10000"/>
                      <a:gd name="connsiteY3" fmla="*/ 6702 h 11303"/>
                      <a:gd name="connsiteX4" fmla="*/ 5730 w 10000"/>
                      <a:gd name="connsiteY4" fmla="*/ 6702 h 11303"/>
                      <a:gd name="connsiteX5" fmla="*/ 4260 w 10000"/>
                      <a:gd name="connsiteY5" fmla="*/ 6596 h 11303"/>
                      <a:gd name="connsiteX6" fmla="*/ 3970 w 10000"/>
                      <a:gd name="connsiteY6" fmla="*/ 6702 h 11303"/>
                      <a:gd name="connsiteX7" fmla="*/ 1011 w 10000"/>
                      <a:gd name="connsiteY7" fmla="*/ 9894 h 11303"/>
                      <a:gd name="connsiteX8" fmla="*/ 657 w 10000"/>
                      <a:gd name="connsiteY8" fmla="*/ 11303 h 11303"/>
                      <a:gd name="connsiteX9" fmla="*/ 0 w 10000"/>
                      <a:gd name="connsiteY9" fmla="*/ 7553 h 11303"/>
                      <a:gd name="connsiteX10" fmla="*/ 140 w 10000"/>
                      <a:gd name="connsiteY10" fmla="*/ 5532 h 11303"/>
                      <a:gd name="connsiteX11" fmla="*/ 421 w 10000"/>
                      <a:gd name="connsiteY11" fmla="*/ 4255 h 11303"/>
                      <a:gd name="connsiteX12" fmla="*/ 3848 w 10000"/>
                      <a:gd name="connsiteY12" fmla="*/ 851 h 11303"/>
                      <a:gd name="connsiteX13" fmla="*/ 3998 w 10000"/>
                      <a:gd name="connsiteY13" fmla="*/ 0 h 11303"/>
                      <a:gd name="connsiteX14" fmla="*/ 4794 w 10000"/>
                      <a:gd name="connsiteY14" fmla="*/ 0 h 11303"/>
                      <a:gd name="connsiteX15" fmla="*/ 6142 w 10000"/>
                      <a:gd name="connsiteY15" fmla="*/ 0 h 11303"/>
                      <a:gd name="connsiteX16" fmla="*/ 6330 w 10000"/>
                      <a:gd name="connsiteY16" fmla="*/ 957 h 11303"/>
                      <a:gd name="connsiteX17" fmla="*/ 9494 w 10000"/>
                      <a:gd name="connsiteY17" fmla="*/ 4149 h 11303"/>
                      <a:gd name="connsiteX18" fmla="*/ 9888 w 10000"/>
                      <a:gd name="connsiteY18" fmla="*/ 5745 h 11303"/>
                      <a:gd name="connsiteX19" fmla="*/ 10000 w 10000"/>
                      <a:gd name="connsiteY19" fmla="*/ 7340 h 11303"/>
                      <a:gd name="connsiteX0" fmla="*/ 10000 w 10000"/>
                      <a:gd name="connsiteY0" fmla="*/ 7340 h 10000"/>
                      <a:gd name="connsiteX1" fmla="*/ 8998 w 10000"/>
                      <a:gd name="connsiteY1" fmla="*/ 10000 h 10000"/>
                      <a:gd name="connsiteX2" fmla="*/ 8914 w 10000"/>
                      <a:gd name="connsiteY2" fmla="*/ 10000 h 10000"/>
                      <a:gd name="connsiteX3" fmla="*/ 6011 w 10000"/>
                      <a:gd name="connsiteY3" fmla="*/ 6702 h 10000"/>
                      <a:gd name="connsiteX4" fmla="*/ 5730 w 10000"/>
                      <a:gd name="connsiteY4" fmla="*/ 6702 h 10000"/>
                      <a:gd name="connsiteX5" fmla="*/ 4260 w 10000"/>
                      <a:gd name="connsiteY5" fmla="*/ 6596 h 10000"/>
                      <a:gd name="connsiteX6" fmla="*/ 3970 w 10000"/>
                      <a:gd name="connsiteY6" fmla="*/ 6702 h 10000"/>
                      <a:gd name="connsiteX7" fmla="*/ 1011 w 10000"/>
                      <a:gd name="connsiteY7" fmla="*/ 9894 h 10000"/>
                      <a:gd name="connsiteX8" fmla="*/ 0 w 10000"/>
                      <a:gd name="connsiteY8" fmla="*/ 7553 h 10000"/>
                      <a:gd name="connsiteX9" fmla="*/ 140 w 10000"/>
                      <a:gd name="connsiteY9" fmla="*/ 5532 h 10000"/>
                      <a:gd name="connsiteX10" fmla="*/ 421 w 10000"/>
                      <a:gd name="connsiteY10" fmla="*/ 4255 h 10000"/>
                      <a:gd name="connsiteX11" fmla="*/ 3848 w 10000"/>
                      <a:gd name="connsiteY11" fmla="*/ 851 h 10000"/>
                      <a:gd name="connsiteX12" fmla="*/ 3998 w 10000"/>
                      <a:gd name="connsiteY12" fmla="*/ 0 h 10000"/>
                      <a:gd name="connsiteX13" fmla="*/ 4794 w 10000"/>
                      <a:gd name="connsiteY13" fmla="*/ 0 h 10000"/>
                      <a:gd name="connsiteX14" fmla="*/ 6142 w 10000"/>
                      <a:gd name="connsiteY14" fmla="*/ 0 h 10000"/>
                      <a:gd name="connsiteX15" fmla="*/ 6330 w 10000"/>
                      <a:gd name="connsiteY15" fmla="*/ 957 h 10000"/>
                      <a:gd name="connsiteX16" fmla="*/ 9494 w 10000"/>
                      <a:gd name="connsiteY16" fmla="*/ 4149 h 10000"/>
                      <a:gd name="connsiteX17" fmla="*/ 9888 w 10000"/>
                      <a:gd name="connsiteY17" fmla="*/ 5745 h 10000"/>
                      <a:gd name="connsiteX18" fmla="*/ 10000 w 10000"/>
                      <a:gd name="connsiteY18" fmla="*/ 7340 h 10000"/>
                      <a:gd name="connsiteX0" fmla="*/ 10020 w 10020"/>
                      <a:gd name="connsiteY0" fmla="*/ 7340 h 10000"/>
                      <a:gd name="connsiteX1" fmla="*/ 9018 w 10020"/>
                      <a:gd name="connsiteY1" fmla="*/ 10000 h 10000"/>
                      <a:gd name="connsiteX2" fmla="*/ 8934 w 10020"/>
                      <a:gd name="connsiteY2" fmla="*/ 10000 h 10000"/>
                      <a:gd name="connsiteX3" fmla="*/ 6031 w 10020"/>
                      <a:gd name="connsiteY3" fmla="*/ 6702 h 10000"/>
                      <a:gd name="connsiteX4" fmla="*/ 5750 w 10020"/>
                      <a:gd name="connsiteY4" fmla="*/ 6702 h 10000"/>
                      <a:gd name="connsiteX5" fmla="*/ 4280 w 10020"/>
                      <a:gd name="connsiteY5" fmla="*/ 6596 h 10000"/>
                      <a:gd name="connsiteX6" fmla="*/ 3990 w 10020"/>
                      <a:gd name="connsiteY6" fmla="*/ 6702 h 10000"/>
                      <a:gd name="connsiteX7" fmla="*/ 1031 w 10020"/>
                      <a:gd name="connsiteY7" fmla="*/ 9894 h 10000"/>
                      <a:gd name="connsiteX8" fmla="*/ 0 w 10020"/>
                      <a:gd name="connsiteY8" fmla="*/ 7135 h 10000"/>
                      <a:gd name="connsiteX9" fmla="*/ 160 w 10020"/>
                      <a:gd name="connsiteY9" fmla="*/ 5532 h 10000"/>
                      <a:gd name="connsiteX10" fmla="*/ 441 w 10020"/>
                      <a:gd name="connsiteY10" fmla="*/ 4255 h 10000"/>
                      <a:gd name="connsiteX11" fmla="*/ 3868 w 10020"/>
                      <a:gd name="connsiteY11" fmla="*/ 851 h 10000"/>
                      <a:gd name="connsiteX12" fmla="*/ 4018 w 10020"/>
                      <a:gd name="connsiteY12" fmla="*/ 0 h 10000"/>
                      <a:gd name="connsiteX13" fmla="*/ 4814 w 10020"/>
                      <a:gd name="connsiteY13" fmla="*/ 0 h 10000"/>
                      <a:gd name="connsiteX14" fmla="*/ 6162 w 10020"/>
                      <a:gd name="connsiteY14" fmla="*/ 0 h 10000"/>
                      <a:gd name="connsiteX15" fmla="*/ 6350 w 10020"/>
                      <a:gd name="connsiteY15" fmla="*/ 957 h 10000"/>
                      <a:gd name="connsiteX16" fmla="*/ 9514 w 10020"/>
                      <a:gd name="connsiteY16" fmla="*/ 4149 h 10000"/>
                      <a:gd name="connsiteX17" fmla="*/ 9908 w 10020"/>
                      <a:gd name="connsiteY17" fmla="*/ 5745 h 10000"/>
                      <a:gd name="connsiteX18" fmla="*/ 10020 w 10020"/>
                      <a:gd name="connsiteY18" fmla="*/ 7340 h 10000"/>
                      <a:gd name="connsiteX0" fmla="*/ 10020 w 10020"/>
                      <a:gd name="connsiteY0" fmla="*/ 7340 h 10000"/>
                      <a:gd name="connsiteX1" fmla="*/ 8934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10000"/>
                      <a:gd name="connsiteX1" fmla="*/ 8945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9916"/>
                      <a:gd name="connsiteX1" fmla="*/ 8923 w 10020"/>
                      <a:gd name="connsiteY1" fmla="*/ 9916 h 9916"/>
                      <a:gd name="connsiteX2" fmla="*/ 6031 w 10020"/>
                      <a:gd name="connsiteY2" fmla="*/ 6702 h 9916"/>
                      <a:gd name="connsiteX3" fmla="*/ 5750 w 10020"/>
                      <a:gd name="connsiteY3" fmla="*/ 6702 h 9916"/>
                      <a:gd name="connsiteX4" fmla="*/ 4280 w 10020"/>
                      <a:gd name="connsiteY4" fmla="*/ 6596 h 9916"/>
                      <a:gd name="connsiteX5" fmla="*/ 3990 w 10020"/>
                      <a:gd name="connsiteY5" fmla="*/ 6702 h 9916"/>
                      <a:gd name="connsiteX6" fmla="*/ 1031 w 10020"/>
                      <a:gd name="connsiteY6" fmla="*/ 9894 h 9916"/>
                      <a:gd name="connsiteX7" fmla="*/ 0 w 10020"/>
                      <a:gd name="connsiteY7" fmla="*/ 7135 h 9916"/>
                      <a:gd name="connsiteX8" fmla="*/ 160 w 10020"/>
                      <a:gd name="connsiteY8" fmla="*/ 5532 h 9916"/>
                      <a:gd name="connsiteX9" fmla="*/ 441 w 10020"/>
                      <a:gd name="connsiteY9" fmla="*/ 4255 h 9916"/>
                      <a:gd name="connsiteX10" fmla="*/ 3868 w 10020"/>
                      <a:gd name="connsiteY10" fmla="*/ 851 h 9916"/>
                      <a:gd name="connsiteX11" fmla="*/ 4018 w 10020"/>
                      <a:gd name="connsiteY11" fmla="*/ 0 h 9916"/>
                      <a:gd name="connsiteX12" fmla="*/ 4814 w 10020"/>
                      <a:gd name="connsiteY12" fmla="*/ 0 h 9916"/>
                      <a:gd name="connsiteX13" fmla="*/ 6162 w 10020"/>
                      <a:gd name="connsiteY13" fmla="*/ 0 h 9916"/>
                      <a:gd name="connsiteX14" fmla="*/ 6350 w 10020"/>
                      <a:gd name="connsiteY14" fmla="*/ 957 h 9916"/>
                      <a:gd name="connsiteX15" fmla="*/ 9514 w 10020"/>
                      <a:gd name="connsiteY15" fmla="*/ 4149 h 9916"/>
                      <a:gd name="connsiteX16" fmla="*/ 9908 w 10020"/>
                      <a:gd name="connsiteY16" fmla="*/ 5745 h 9916"/>
                      <a:gd name="connsiteX17" fmla="*/ 10020 w 10020"/>
                      <a:gd name="connsiteY17" fmla="*/ 7340 h 9916"/>
                      <a:gd name="connsiteX0" fmla="*/ 10000 w 10000"/>
                      <a:gd name="connsiteY0" fmla="*/ 7181 h 10000"/>
                      <a:gd name="connsiteX1" fmla="*/ 8905 w 10000"/>
                      <a:gd name="connsiteY1" fmla="*/ 10000 h 10000"/>
                      <a:gd name="connsiteX2" fmla="*/ 6019 w 10000"/>
                      <a:gd name="connsiteY2" fmla="*/ 6759 h 10000"/>
                      <a:gd name="connsiteX3" fmla="*/ 5739 w 10000"/>
                      <a:gd name="connsiteY3" fmla="*/ 6759 h 10000"/>
                      <a:gd name="connsiteX4" fmla="*/ 4271 w 10000"/>
                      <a:gd name="connsiteY4" fmla="*/ 6652 h 10000"/>
                      <a:gd name="connsiteX5" fmla="*/ 3982 w 10000"/>
                      <a:gd name="connsiteY5" fmla="*/ 6759 h 10000"/>
                      <a:gd name="connsiteX6" fmla="*/ 1029 w 10000"/>
                      <a:gd name="connsiteY6" fmla="*/ 9978 h 10000"/>
                      <a:gd name="connsiteX7" fmla="*/ 0 w 10000"/>
                      <a:gd name="connsiteY7" fmla="*/ 7195 h 10000"/>
                      <a:gd name="connsiteX8" fmla="*/ 160 w 10000"/>
                      <a:gd name="connsiteY8" fmla="*/ 5579 h 10000"/>
                      <a:gd name="connsiteX9" fmla="*/ 440 w 10000"/>
                      <a:gd name="connsiteY9" fmla="*/ 4291 h 10000"/>
                      <a:gd name="connsiteX10" fmla="*/ 3860 w 10000"/>
                      <a:gd name="connsiteY10" fmla="*/ 858 h 10000"/>
                      <a:gd name="connsiteX11" fmla="*/ 4010 w 10000"/>
                      <a:gd name="connsiteY11" fmla="*/ 0 h 10000"/>
                      <a:gd name="connsiteX12" fmla="*/ 4804 w 10000"/>
                      <a:gd name="connsiteY12" fmla="*/ 0 h 10000"/>
                      <a:gd name="connsiteX13" fmla="*/ 6150 w 10000"/>
                      <a:gd name="connsiteY13" fmla="*/ 0 h 10000"/>
                      <a:gd name="connsiteX14" fmla="*/ 6337 w 10000"/>
                      <a:gd name="connsiteY14" fmla="*/ 965 h 10000"/>
                      <a:gd name="connsiteX15" fmla="*/ 9495 w 10000"/>
                      <a:gd name="connsiteY15" fmla="*/ 4184 h 10000"/>
                      <a:gd name="connsiteX16" fmla="*/ 9888 w 10000"/>
                      <a:gd name="connsiteY16" fmla="*/ 5794 h 10000"/>
                      <a:gd name="connsiteX17" fmla="*/ 10000 w 10000"/>
                      <a:gd name="connsiteY17" fmla="*/ 718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0000" y="7181"/>
                        </a:moveTo>
                        <a:lnTo>
                          <a:pt x="8905" y="10000"/>
                        </a:lnTo>
                        <a:lnTo>
                          <a:pt x="6019" y="6759"/>
                        </a:lnTo>
                        <a:cubicBezTo>
                          <a:pt x="5926" y="6652"/>
                          <a:pt x="5832" y="6652"/>
                          <a:pt x="5739" y="6759"/>
                        </a:cubicBezTo>
                        <a:cubicBezTo>
                          <a:pt x="5355" y="7188"/>
                          <a:pt x="4683" y="7295"/>
                          <a:pt x="4271" y="6652"/>
                        </a:cubicBezTo>
                        <a:lnTo>
                          <a:pt x="3982" y="6759"/>
                        </a:lnTo>
                        <a:lnTo>
                          <a:pt x="1029" y="9978"/>
                        </a:lnTo>
                        <a:lnTo>
                          <a:pt x="0" y="7195"/>
                        </a:lnTo>
                        <a:cubicBezTo>
                          <a:pt x="47" y="6516"/>
                          <a:pt x="113" y="6259"/>
                          <a:pt x="160" y="5579"/>
                        </a:cubicBezTo>
                        <a:cubicBezTo>
                          <a:pt x="226" y="4721"/>
                          <a:pt x="319" y="4399"/>
                          <a:pt x="440" y="4291"/>
                        </a:cubicBezTo>
                        <a:lnTo>
                          <a:pt x="3860" y="858"/>
                        </a:lnTo>
                        <a:cubicBezTo>
                          <a:pt x="3916" y="858"/>
                          <a:pt x="3963" y="537"/>
                          <a:pt x="4010" y="0"/>
                        </a:cubicBezTo>
                        <a:lnTo>
                          <a:pt x="4804" y="0"/>
                        </a:lnTo>
                        <a:lnTo>
                          <a:pt x="6150" y="0"/>
                        </a:lnTo>
                        <a:cubicBezTo>
                          <a:pt x="6197" y="537"/>
                          <a:pt x="6262" y="858"/>
                          <a:pt x="6337" y="965"/>
                        </a:cubicBezTo>
                        <a:lnTo>
                          <a:pt x="9495" y="4184"/>
                        </a:lnTo>
                        <a:cubicBezTo>
                          <a:pt x="9664" y="4291"/>
                          <a:pt x="9794" y="4506"/>
                          <a:pt x="9888" y="5794"/>
                        </a:cubicBezTo>
                        <a:cubicBezTo>
                          <a:pt x="9925" y="6330"/>
                          <a:pt x="9963" y="6645"/>
                          <a:pt x="10000" y="7181"/>
                        </a:cubicBezTo>
                        <a:close/>
                      </a:path>
                    </a:pathLst>
                  </a:custGeom>
                  <a:gradFill>
                    <a:gsLst>
                      <a:gs pos="40000">
                        <a:srgbClr val="16191E"/>
                      </a:gs>
                      <a:gs pos="42000">
                        <a:srgbClr val="3A3D43"/>
                      </a:gs>
                      <a:gs pos="44000">
                        <a:srgbClr val="16191E"/>
                      </a:gs>
                      <a:gs pos="50000">
                        <a:srgbClr val="4A4F56"/>
                      </a:gs>
                      <a:gs pos="56000">
                        <a:srgbClr val="16191E"/>
                      </a:gs>
                      <a:gs pos="58000">
                        <a:srgbClr val="36393F"/>
                      </a:gs>
                      <a:gs pos="60000">
                        <a:srgbClr val="16191E"/>
                      </a:gs>
                    </a:gsLst>
                    <a:lin ang="0" scaled="1"/>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57" name="Freeform 7"/>
                  <p:cNvSpPr>
                    <a:spLocks/>
                  </p:cNvSpPr>
                  <p:nvPr/>
                </p:nvSpPr>
                <p:spPr bwMode="gray">
                  <a:xfrm>
                    <a:off x="2566988" y="3248025"/>
                    <a:ext cx="2011363" cy="357188"/>
                  </a:xfrm>
                  <a:custGeom>
                    <a:avLst/>
                    <a:gdLst/>
                    <a:ahLst/>
                    <a:cxnLst>
                      <a:cxn ang="0">
                        <a:pos x="0" y="69"/>
                      </a:cxn>
                      <a:cxn ang="0">
                        <a:pos x="107" y="95"/>
                      </a:cxn>
                      <a:cxn ang="0">
                        <a:pos x="117" y="95"/>
                      </a:cxn>
                      <a:cxn ang="0">
                        <a:pos x="162" y="70"/>
                      </a:cxn>
                      <a:cxn ang="0">
                        <a:pos x="426" y="46"/>
                      </a:cxn>
                      <a:cxn ang="0">
                        <a:pos x="456" y="46"/>
                      </a:cxn>
                      <a:cxn ang="0">
                        <a:pos x="536" y="50"/>
                      </a:cxn>
                      <a:cxn ang="0">
                        <a:pos x="536" y="0"/>
                      </a:cxn>
                      <a:cxn ang="0">
                        <a:pos x="412" y="0"/>
                      </a:cxn>
                      <a:cxn ang="0">
                        <a:pos x="392" y="8"/>
                      </a:cxn>
                      <a:cxn ang="0">
                        <a:pos x="54" y="38"/>
                      </a:cxn>
                      <a:cxn ang="0">
                        <a:pos x="13" y="53"/>
                      </a:cxn>
                      <a:cxn ang="0">
                        <a:pos x="0" y="69"/>
                      </a:cxn>
                    </a:cxnLst>
                    <a:rect l="0" t="0" r="r" b="b"/>
                    <a:pathLst>
                      <a:path w="536" h="95">
                        <a:moveTo>
                          <a:pt x="0" y="69"/>
                        </a:moveTo>
                        <a:cubicBezTo>
                          <a:pt x="107" y="95"/>
                          <a:pt x="107" y="95"/>
                          <a:pt x="107" y="95"/>
                        </a:cubicBezTo>
                        <a:cubicBezTo>
                          <a:pt x="117" y="95"/>
                          <a:pt x="117" y="95"/>
                          <a:pt x="117" y="95"/>
                        </a:cubicBezTo>
                        <a:cubicBezTo>
                          <a:pt x="127" y="76"/>
                          <a:pt x="142" y="72"/>
                          <a:pt x="162" y="70"/>
                        </a:cubicBezTo>
                        <a:cubicBezTo>
                          <a:pt x="426" y="46"/>
                          <a:pt x="426" y="46"/>
                          <a:pt x="426" y="46"/>
                        </a:cubicBezTo>
                        <a:cubicBezTo>
                          <a:pt x="436" y="45"/>
                          <a:pt x="446" y="45"/>
                          <a:pt x="456" y="46"/>
                        </a:cubicBezTo>
                        <a:cubicBezTo>
                          <a:pt x="475" y="48"/>
                          <a:pt x="510" y="49"/>
                          <a:pt x="536" y="50"/>
                        </a:cubicBezTo>
                        <a:cubicBezTo>
                          <a:pt x="536" y="0"/>
                          <a:pt x="536" y="0"/>
                          <a:pt x="536" y="0"/>
                        </a:cubicBezTo>
                        <a:cubicBezTo>
                          <a:pt x="412" y="0"/>
                          <a:pt x="412" y="0"/>
                          <a:pt x="412" y="0"/>
                        </a:cubicBezTo>
                        <a:cubicBezTo>
                          <a:pt x="407" y="4"/>
                          <a:pt x="401" y="8"/>
                          <a:pt x="392" y="8"/>
                        </a:cubicBezTo>
                        <a:cubicBezTo>
                          <a:pt x="54" y="38"/>
                          <a:pt x="54" y="38"/>
                          <a:pt x="54" y="38"/>
                        </a:cubicBezTo>
                        <a:cubicBezTo>
                          <a:pt x="36" y="40"/>
                          <a:pt x="23" y="41"/>
                          <a:pt x="13" y="53"/>
                        </a:cubicBezTo>
                        <a:lnTo>
                          <a:pt x="0" y="69"/>
                        </a:lnTo>
                        <a:close/>
                      </a:path>
                    </a:pathLst>
                  </a:custGeom>
                  <a:gradFill>
                    <a:gsLst>
                      <a:gs pos="0">
                        <a:srgbClr val="53555A"/>
                      </a:gs>
                      <a:gs pos="38000">
                        <a:srgbClr val="E7E8EC"/>
                      </a:gs>
                    </a:gsLst>
                    <a:lin ang="1656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58" name="Freeform 8"/>
                  <p:cNvSpPr>
                    <a:spLocks/>
                  </p:cNvSpPr>
                  <p:nvPr/>
                </p:nvSpPr>
                <p:spPr bwMode="gray">
                  <a:xfrm>
                    <a:off x="2968626" y="3382963"/>
                    <a:ext cx="1609725" cy="222250"/>
                  </a:xfrm>
                  <a:custGeom>
                    <a:avLst/>
                    <a:gdLst/>
                    <a:ahLst/>
                    <a:cxnLst>
                      <a:cxn ang="0">
                        <a:pos x="0" y="59"/>
                      </a:cxn>
                      <a:cxn ang="0">
                        <a:pos x="10" y="59"/>
                      </a:cxn>
                      <a:cxn ang="0">
                        <a:pos x="55" y="36"/>
                      </a:cxn>
                      <a:cxn ang="0">
                        <a:pos x="319" y="11"/>
                      </a:cxn>
                      <a:cxn ang="0">
                        <a:pos x="349" y="12"/>
                      </a:cxn>
                      <a:cxn ang="0">
                        <a:pos x="429" y="15"/>
                      </a:cxn>
                      <a:cxn ang="0">
                        <a:pos x="429" y="5"/>
                      </a:cxn>
                      <a:cxn ang="0">
                        <a:pos x="356" y="2"/>
                      </a:cxn>
                      <a:cxn ang="0">
                        <a:pos x="318" y="0"/>
                      </a:cxn>
                      <a:cxn ang="0">
                        <a:pos x="50" y="24"/>
                      </a:cxn>
                      <a:cxn ang="0">
                        <a:pos x="8" y="46"/>
                      </a:cxn>
                      <a:cxn ang="0">
                        <a:pos x="0" y="59"/>
                      </a:cxn>
                    </a:cxnLst>
                    <a:rect l="0" t="0" r="r" b="b"/>
                    <a:pathLst>
                      <a:path w="429" h="59">
                        <a:moveTo>
                          <a:pt x="0" y="59"/>
                        </a:moveTo>
                        <a:cubicBezTo>
                          <a:pt x="10" y="59"/>
                          <a:pt x="10" y="59"/>
                          <a:pt x="10" y="59"/>
                        </a:cubicBezTo>
                        <a:cubicBezTo>
                          <a:pt x="21" y="40"/>
                          <a:pt x="35" y="37"/>
                          <a:pt x="55" y="36"/>
                        </a:cubicBezTo>
                        <a:cubicBezTo>
                          <a:pt x="319" y="11"/>
                          <a:pt x="319" y="11"/>
                          <a:pt x="319" y="11"/>
                        </a:cubicBezTo>
                        <a:cubicBezTo>
                          <a:pt x="329" y="11"/>
                          <a:pt x="339" y="10"/>
                          <a:pt x="349" y="12"/>
                        </a:cubicBezTo>
                        <a:cubicBezTo>
                          <a:pt x="368" y="14"/>
                          <a:pt x="405" y="15"/>
                          <a:pt x="429" y="15"/>
                        </a:cubicBezTo>
                        <a:cubicBezTo>
                          <a:pt x="429" y="5"/>
                          <a:pt x="429" y="5"/>
                          <a:pt x="429" y="5"/>
                        </a:cubicBezTo>
                        <a:cubicBezTo>
                          <a:pt x="356" y="2"/>
                          <a:pt x="356" y="2"/>
                          <a:pt x="356" y="2"/>
                        </a:cubicBezTo>
                        <a:cubicBezTo>
                          <a:pt x="343" y="2"/>
                          <a:pt x="329" y="0"/>
                          <a:pt x="318" y="0"/>
                        </a:cubicBezTo>
                        <a:cubicBezTo>
                          <a:pt x="50" y="24"/>
                          <a:pt x="50" y="24"/>
                          <a:pt x="50" y="24"/>
                        </a:cubicBezTo>
                        <a:cubicBezTo>
                          <a:pt x="32" y="25"/>
                          <a:pt x="17" y="32"/>
                          <a:pt x="8" y="46"/>
                        </a:cubicBezTo>
                        <a:lnTo>
                          <a:pt x="0" y="59"/>
                        </a:lnTo>
                        <a:close/>
                      </a:path>
                    </a:pathLst>
                  </a:custGeom>
                  <a:gradFill flip="none" rotWithShape="1">
                    <a:gsLst>
                      <a:gs pos="0">
                        <a:srgbClr val="9C9EAA"/>
                      </a:gs>
                      <a:gs pos="16000">
                        <a:srgbClr val="32373B"/>
                      </a:gs>
                      <a:gs pos="20000">
                        <a:srgbClr val="9C9EAA"/>
                      </a:gs>
                      <a:gs pos="24000">
                        <a:srgbClr val="32373B"/>
                      </a:gs>
                      <a:gs pos="74000">
                        <a:srgbClr val="515257"/>
                      </a:gs>
                      <a:gs pos="100000">
                        <a:srgbClr val="4A4F53"/>
                      </a:gs>
                    </a:gsLst>
                    <a:lin ang="108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59" name="Freeform 9"/>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60" name="Freeform 10"/>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61" name="Freeform 13"/>
                  <p:cNvSpPr>
                    <a:spLocks/>
                  </p:cNvSpPr>
                  <p:nvPr/>
                </p:nvSpPr>
                <p:spPr bwMode="gray">
                  <a:xfrm>
                    <a:off x="4570413" y="3248025"/>
                    <a:ext cx="2009775" cy="357188"/>
                  </a:xfrm>
                  <a:custGeom>
                    <a:avLst/>
                    <a:gdLst/>
                    <a:ahLst/>
                    <a:cxnLst>
                      <a:cxn ang="0">
                        <a:pos x="536" y="69"/>
                      </a:cxn>
                      <a:cxn ang="0">
                        <a:pos x="429" y="95"/>
                      </a:cxn>
                      <a:cxn ang="0">
                        <a:pos x="419" y="95"/>
                      </a:cxn>
                      <a:cxn ang="0">
                        <a:pos x="375" y="70"/>
                      </a:cxn>
                      <a:cxn ang="0">
                        <a:pos x="110" y="46"/>
                      </a:cxn>
                      <a:cxn ang="0">
                        <a:pos x="80" y="46"/>
                      </a:cxn>
                      <a:cxn ang="0">
                        <a:pos x="0" y="50"/>
                      </a:cxn>
                      <a:cxn ang="0">
                        <a:pos x="0" y="0"/>
                      </a:cxn>
                      <a:cxn ang="0">
                        <a:pos x="124" y="0"/>
                      </a:cxn>
                      <a:cxn ang="0">
                        <a:pos x="144" y="8"/>
                      </a:cxn>
                      <a:cxn ang="0">
                        <a:pos x="482" y="38"/>
                      </a:cxn>
                      <a:cxn ang="0">
                        <a:pos x="524" y="53"/>
                      </a:cxn>
                      <a:cxn ang="0">
                        <a:pos x="536" y="69"/>
                      </a:cxn>
                    </a:cxnLst>
                    <a:rect l="0" t="0" r="r" b="b"/>
                    <a:pathLst>
                      <a:path w="536" h="95">
                        <a:moveTo>
                          <a:pt x="536" y="69"/>
                        </a:moveTo>
                        <a:cubicBezTo>
                          <a:pt x="429" y="95"/>
                          <a:pt x="429" y="95"/>
                          <a:pt x="429" y="95"/>
                        </a:cubicBezTo>
                        <a:cubicBezTo>
                          <a:pt x="419" y="95"/>
                          <a:pt x="419" y="95"/>
                          <a:pt x="419" y="95"/>
                        </a:cubicBezTo>
                        <a:cubicBezTo>
                          <a:pt x="409" y="76"/>
                          <a:pt x="395" y="72"/>
                          <a:pt x="375" y="70"/>
                        </a:cubicBezTo>
                        <a:cubicBezTo>
                          <a:pt x="110" y="46"/>
                          <a:pt x="110" y="46"/>
                          <a:pt x="110" y="46"/>
                        </a:cubicBezTo>
                        <a:cubicBezTo>
                          <a:pt x="100" y="45"/>
                          <a:pt x="90" y="45"/>
                          <a:pt x="80" y="46"/>
                        </a:cubicBezTo>
                        <a:cubicBezTo>
                          <a:pt x="61" y="48"/>
                          <a:pt x="26" y="49"/>
                          <a:pt x="0" y="50"/>
                        </a:cubicBezTo>
                        <a:cubicBezTo>
                          <a:pt x="0" y="0"/>
                          <a:pt x="0" y="0"/>
                          <a:pt x="0" y="0"/>
                        </a:cubicBezTo>
                        <a:cubicBezTo>
                          <a:pt x="124" y="0"/>
                          <a:pt x="124" y="0"/>
                          <a:pt x="124" y="0"/>
                        </a:cubicBezTo>
                        <a:cubicBezTo>
                          <a:pt x="129" y="4"/>
                          <a:pt x="136" y="8"/>
                          <a:pt x="144" y="8"/>
                        </a:cubicBezTo>
                        <a:cubicBezTo>
                          <a:pt x="482" y="38"/>
                          <a:pt x="482" y="38"/>
                          <a:pt x="482" y="38"/>
                        </a:cubicBezTo>
                        <a:cubicBezTo>
                          <a:pt x="500" y="40"/>
                          <a:pt x="514" y="41"/>
                          <a:pt x="524" y="53"/>
                        </a:cubicBezTo>
                        <a:lnTo>
                          <a:pt x="536" y="69"/>
                        </a:lnTo>
                        <a:close/>
                      </a:path>
                    </a:pathLst>
                  </a:custGeom>
                  <a:gradFill>
                    <a:gsLst>
                      <a:gs pos="0">
                        <a:srgbClr val="53555A"/>
                      </a:gs>
                      <a:gs pos="38000">
                        <a:srgbClr val="E7E8EC"/>
                      </a:gs>
                    </a:gsLst>
                    <a:lin ang="1584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62" name="Freeform 14"/>
                  <p:cNvSpPr>
                    <a:spLocks/>
                  </p:cNvSpPr>
                  <p:nvPr/>
                </p:nvSpPr>
                <p:spPr bwMode="gray">
                  <a:xfrm>
                    <a:off x="4570413" y="3382963"/>
                    <a:ext cx="1608138" cy="222250"/>
                  </a:xfrm>
                  <a:custGeom>
                    <a:avLst/>
                    <a:gdLst/>
                    <a:ahLst/>
                    <a:cxnLst>
                      <a:cxn ang="0">
                        <a:pos x="429" y="59"/>
                      </a:cxn>
                      <a:cxn ang="0">
                        <a:pos x="419" y="59"/>
                      </a:cxn>
                      <a:cxn ang="0">
                        <a:pos x="375" y="36"/>
                      </a:cxn>
                      <a:cxn ang="0">
                        <a:pos x="110" y="11"/>
                      </a:cxn>
                      <a:cxn ang="0">
                        <a:pos x="80" y="12"/>
                      </a:cxn>
                      <a:cxn ang="0">
                        <a:pos x="0" y="15"/>
                      </a:cxn>
                      <a:cxn ang="0">
                        <a:pos x="0" y="5"/>
                      </a:cxn>
                      <a:cxn ang="0">
                        <a:pos x="73" y="2"/>
                      </a:cxn>
                      <a:cxn ang="0">
                        <a:pos x="111" y="0"/>
                      </a:cxn>
                      <a:cxn ang="0">
                        <a:pos x="379" y="24"/>
                      </a:cxn>
                      <a:cxn ang="0">
                        <a:pos x="421" y="46"/>
                      </a:cxn>
                      <a:cxn ang="0">
                        <a:pos x="429" y="59"/>
                      </a:cxn>
                    </a:cxnLst>
                    <a:rect l="0" t="0" r="r" b="b"/>
                    <a:pathLst>
                      <a:path w="429" h="59">
                        <a:moveTo>
                          <a:pt x="429" y="59"/>
                        </a:moveTo>
                        <a:cubicBezTo>
                          <a:pt x="419" y="59"/>
                          <a:pt x="419" y="59"/>
                          <a:pt x="419" y="59"/>
                        </a:cubicBezTo>
                        <a:cubicBezTo>
                          <a:pt x="408" y="40"/>
                          <a:pt x="395" y="37"/>
                          <a:pt x="375" y="36"/>
                        </a:cubicBezTo>
                        <a:cubicBezTo>
                          <a:pt x="110" y="11"/>
                          <a:pt x="110" y="11"/>
                          <a:pt x="110" y="11"/>
                        </a:cubicBezTo>
                        <a:cubicBezTo>
                          <a:pt x="100" y="11"/>
                          <a:pt x="90" y="10"/>
                          <a:pt x="80" y="12"/>
                        </a:cubicBezTo>
                        <a:cubicBezTo>
                          <a:pt x="61" y="14"/>
                          <a:pt x="24" y="15"/>
                          <a:pt x="0" y="15"/>
                        </a:cubicBezTo>
                        <a:cubicBezTo>
                          <a:pt x="0" y="5"/>
                          <a:pt x="0" y="5"/>
                          <a:pt x="0" y="5"/>
                        </a:cubicBezTo>
                        <a:cubicBezTo>
                          <a:pt x="73" y="2"/>
                          <a:pt x="73" y="2"/>
                          <a:pt x="73" y="2"/>
                        </a:cubicBezTo>
                        <a:cubicBezTo>
                          <a:pt x="86" y="2"/>
                          <a:pt x="101" y="0"/>
                          <a:pt x="111" y="0"/>
                        </a:cubicBezTo>
                        <a:cubicBezTo>
                          <a:pt x="379" y="24"/>
                          <a:pt x="379" y="24"/>
                          <a:pt x="379" y="24"/>
                        </a:cubicBezTo>
                        <a:cubicBezTo>
                          <a:pt x="398" y="25"/>
                          <a:pt x="413" y="32"/>
                          <a:pt x="421" y="46"/>
                        </a:cubicBezTo>
                        <a:lnTo>
                          <a:pt x="429" y="59"/>
                        </a:lnTo>
                        <a:close/>
                      </a:path>
                    </a:pathLst>
                  </a:custGeom>
                  <a:gradFill>
                    <a:gsLst>
                      <a:gs pos="0">
                        <a:srgbClr val="9C9EAA"/>
                      </a:gs>
                      <a:gs pos="16000">
                        <a:srgbClr val="32373B"/>
                      </a:gs>
                      <a:gs pos="20000">
                        <a:srgbClr val="9C9EAA"/>
                      </a:gs>
                      <a:gs pos="24000">
                        <a:srgbClr val="32373B"/>
                      </a:gs>
                      <a:gs pos="74000">
                        <a:srgbClr val="515257"/>
                      </a:gs>
                      <a:gs pos="100000">
                        <a:srgbClr val="4A4F53"/>
                      </a:gs>
                    </a:gsLst>
                    <a:lin ang="0" scaled="1"/>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63" name="Freeform 16"/>
                  <p:cNvSpPr>
                    <a:spLocks/>
                  </p:cNvSpPr>
                  <p:nvPr/>
                </p:nvSpPr>
                <p:spPr bwMode="gray">
                  <a:xfrm>
                    <a:off x="4570413" y="3382963"/>
                    <a:ext cx="1608138" cy="222250"/>
                  </a:xfrm>
                  <a:custGeom>
                    <a:avLst/>
                    <a:gdLst/>
                    <a:ahLst/>
                    <a:cxnLst>
                      <a:cxn ang="0">
                        <a:pos x="0" y="5"/>
                      </a:cxn>
                      <a:cxn ang="0">
                        <a:pos x="71" y="2"/>
                      </a:cxn>
                      <a:cxn ang="0">
                        <a:pos x="109" y="0"/>
                      </a:cxn>
                      <a:cxn ang="0">
                        <a:pos x="377" y="24"/>
                      </a:cxn>
                      <a:cxn ang="0">
                        <a:pos x="419" y="46"/>
                      </a:cxn>
                      <a:cxn ang="0">
                        <a:pos x="427" y="59"/>
                      </a:cxn>
                    </a:cxnLst>
                    <a:rect l="0" t="0" r="r" b="b"/>
                    <a:pathLst>
                      <a:path w="427" h="59">
                        <a:moveTo>
                          <a:pt x="0" y="5"/>
                        </a:moveTo>
                        <a:cubicBezTo>
                          <a:pt x="71" y="2"/>
                          <a:pt x="71" y="2"/>
                          <a:pt x="71" y="2"/>
                        </a:cubicBezTo>
                        <a:cubicBezTo>
                          <a:pt x="84" y="2"/>
                          <a:pt x="99" y="0"/>
                          <a:pt x="109" y="0"/>
                        </a:cubicBezTo>
                        <a:cubicBezTo>
                          <a:pt x="377" y="24"/>
                          <a:pt x="377" y="24"/>
                          <a:pt x="377" y="24"/>
                        </a:cubicBezTo>
                        <a:cubicBezTo>
                          <a:pt x="396" y="25"/>
                          <a:pt x="411" y="32"/>
                          <a:pt x="419" y="46"/>
                        </a:cubicBezTo>
                        <a:cubicBezTo>
                          <a:pt x="427" y="59"/>
                          <a:pt x="427" y="59"/>
                          <a:pt x="427"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64" name="Oval 19"/>
                  <p:cNvSpPr>
                    <a:spLocks noChangeArrowheads="1"/>
                  </p:cNvSpPr>
                  <p:nvPr/>
                </p:nvSpPr>
                <p:spPr bwMode="gray">
                  <a:xfrm>
                    <a:off x="4195763" y="3286125"/>
                    <a:ext cx="787400" cy="96838"/>
                  </a:xfrm>
                  <a:prstGeom prst="ellipse">
                    <a:avLst/>
                  </a:prstGeom>
                  <a:gradFill flip="none" rotWithShape="1">
                    <a:gsLst>
                      <a:gs pos="0">
                        <a:srgbClr val="B5B7BB"/>
                      </a:gs>
                      <a:gs pos="100000">
                        <a:srgbClr val="E5E6EA"/>
                      </a:gs>
                    </a:gsLst>
                    <a:lin ang="16200000" scaled="1"/>
                    <a:tileRect/>
                  </a:gradFill>
                  <a:ln w="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grpSp>
            <p:grpSp>
              <p:nvGrpSpPr>
                <p:cNvPr id="53" name="Gruppieren 142"/>
                <p:cNvGrpSpPr/>
                <p:nvPr/>
              </p:nvGrpSpPr>
              <p:grpSpPr bwMode="gray">
                <a:xfrm>
                  <a:off x="7171079" y="4669235"/>
                  <a:ext cx="309708" cy="237569"/>
                  <a:chOff x="7226249" y="4669235"/>
                  <a:chExt cx="237569" cy="237569"/>
                </a:xfrm>
              </p:grpSpPr>
              <p:sp>
                <p:nvSpPr>
                  <p:cNvPr id="54" name="Rechteck 282"/>
                  <p:cNvSpPr/>
                  <p:nvPr/>
                </p:nvSpPr>
                <p:spPr bwMode="gray">
                  <a:xfrm>
                    <a:off x="7226249" y="4669235"/>
                    <a:ext cx="237569" cy="237569"/>
                  </a:xfrm>
                  <a:prstGeom prst="rect">
                    <a:avLst/>
                  </a:prstGeom>
                  <a:solidFill>
                    <a:srgbClr val="B5B7BB"/>
                  </a:solidFill>
                  <a:ln w="12700">
                    <a:noFill/>
                    <a:round/>
                    <a:headEnd/>
                    <a:tailEnd/>
                  </a:ln>
                </p:spPr>
                <p:txBody>
                  <a:bodyPr rtlCol="0" anchor="ctr"/>
                  <a:lstStyle/>
                  <a:p>
                    <a:pPr algn="ctr"/>
                    <a:endParaRPr lang="de-DE" dirty="0">
                      <a:solidFill>
                        <a:prstClr val="black"/>
                      </a:solidFill>
                      <a:latin typeface="Calibri"/>
                    </a:endParaRPr>
                  </a:p>
                </p:txBody>
              </p:sp>
              <p:sp>
                <p:nvSpPr>
                  <p:cNvPr id="55" name="Rechteck 283"/>
                  <p:cNvSpPr/>
                  <p:nvPr/>
                </p:nvSpPr>
                <p:spPr bwMode="gray">
                  <a:xfrm>
                    <a:off x="7242356" y="4685343"/>
                    <a:ext cx="205353" cy="205353"/>
                  </a:xfrm>
                  <a:prstGeom prst="rect">
                    <a:avLst/>
                  </a:prstGeom>
                  <a:gradFill flip="none" rotWithShape="1">
                    <a:gsLst>
                      <a:gs pos="0">
                        <a:srgbClr val="B5B7BB"/>
                      </a:gs>
                      <a:gs pos="100000">
                        <a:srgbClr val="E5E6EA"/>
                      </a:gs>
                    </a:gsLst>
                    <a:lin ang="16200000" scaled="1"/>
                    <a:tileRect/>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dirty="0">
                      <a:solidFill>
                        <a:prstClr val="black"/>
                      </a:solidFill>
                      <a:latin typeface="Calibri"/>
                    </a:endParaRPr>
                  </a:p>
                </p:txBody>
              </p:sp>
            </p:grpSp>
          </p:grpSp>
          <p:grpSp>
            <p:nvGrpSpPr>
              <p:cNvPr id="35" name="Gruppieren 126"/>
              <p:cNvGrpSpPr/>
              <p:nvPr/>
            </p:nvGrpSpPr>
            <p:grpSpPr bwMode="gray">
              <a:xfrm>
                <a:off x="417673" y="4447388"/>
                <a:ext cx="2508091" cy="1560198"/>
                <a:chOff x="417673" y="4447388"/>
                <a:chExt cx="2508091" cy="1560198"/>
              </a:xfrm>
            </p:grpSpPr>
            <p:sp>
              <p:nvSpPr>
                <p:cNvPr id="40" name="Freeform 7"/>
                <p:cNvSpPr>
                  <a:spLocks noChangeAspect="1"/>
                </p:cNvSpPr>
                <p:nvPr/>
              </p:nvSpPr>
              <p:spPr bwMode="gray">
                <a:xfrm>
                  <a:off x="417673" y="4539896"/>
                  <a:ext cx="2508090" cy="1456983"/>
                </a:xfrm>
                <a:custGeom>
                  <a:avLst/>
                  <a:gdLst>
                    <a:gd name="T0" fmla="*/ 501 w 519"/>
                    <a:gd name="T1" fmla="*/ 0 h 393"/>
                    <a:gd name="T2" fmla="*/ 501 w 519"/>
                    <a:gd name="T3" fmla="*/ 359 h 393"/>
                    <a:gd name="T4" fmla="*/ 18 w 519"/>
                    <a:gd name="T5" fmla="*/ 359 h 393"/>
                    <a:gd name="T6" fmla="*/ 18 w 519"/>
                    <a:gd name="T7" fmla="*/ 0 h 393"/>
                    <a:gd name="T8" fmla="*/ 0 w 519"/>
                    <a:gd name="T9" fmla="*/ 0 h 393"/>
                    <a:gd name="T10" fmla="*/ 0 w 519"/>
                    <a:gd name="T11" fmla="*/ 385 h 393"/>
                    <a:gd name="T12" fmla="*/ 7 w 519"/>
                    <a:gd name="T13" fmla="*/ 393 h 393"/>
                    <a:gd name="T14" fmla="*/ 512 w 519"/>
                    <a:gd name="T15" fmla="*/ 393 h 393"/>
                    <a:gd name="T16" fmla="*/ 519 w 519"/>
                    <a:gd name="T17" fmla="*/ 385 h 393"/>
                    <a:gd name="T18" fmla="*/ 519 w 519"/>
                    <a:gd name="T19" fmla="*/ 0 h 393"/>
                    <a:gd name="T20" fmla="*/ 501 w 519"/>
                    <a:gd name="T21" fmla="*/ 0 h 39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19"/>
                    <a:gd name="T34" fmla="*/ 0 h 393"/>
                    <a:gd name="T35" fmla="*/ 519 w 519"/>
                    <a:gd name="T36" fmla="*/ 393 h 393"/>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0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0 w 10000"/>
                    <a:gd name="connsiteY3" fmla="*/ 1105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0 h 8895"/>
                    <a:gd name="connsiteX1" fmla="*/ 9653 w 10000"/>
                    <a:gd name="connsiteY1" fmla="*/ 8030 h 8895"/>
                    <a:gd name="connsiteX2" fmla="*/ 347 w 10000"/>
                    <a:gd name="connsiteY2" fmla="*/ 8030 h 8895"/>
                    <a:gd name="connsiteX3" fmla="*/ 340 w 10000"/>
                    <a:gd name="connsiteY3" fmla="*/ 0 h 8895"/>
                    <a:gd name="connsiteX4" fmla="*/ 0 w 10000"/>
                    <a:gd name="connsiteY4" fmla="*/ 0 h 8895"/>
                    <a:gd name="connsiteX5" fmla="*/ 0 w 10000"/>
                    <a:gd name="connsiteY5" fmla="*/ 8691 h 8895"/>
                    <a:gd name="connsiteX6" fmla="*/ 135 w 10000"/>
                    <a:gd name="connsiteY6" fmla="*/ 8895 h 8895"/>
                    <a:gd name="connsiteX7" fmla="*/ 9865 w 10000"/>
                    <a:gd name="connsiteY7" fmla="*/ 8895 h 8895"/>
                    <a:gd name="connsiteX8" fmla="*/ 10000 w 10000"/>
                    <a:gd name="connsiteY8" fmla="*/ 8691 h 8895"/>
                    <a:gd name="connsiteX9" fmla="*/ 10000 w 10000"/>
                    <a:gd name="connsiteY9" fmla="*/ 0 h 8895"/>
                    <a:gd name="connsiteX10" fmla="*/ 9670 w 10000"/>
                    <a:gd name="connsiteY10" fmla="*/ 0 h 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00" h="8895">
                      <a:moveTo>
                        <a:pt x="9670" y="0"/>
                      </a:moveTo>
                      <a:cubicBezTo>
                        <a:pt x="9664" y="2677"/>
                        <a:pt x="9659" y="5353"/>
                        <a:pt x="9653" y="8030"/>
                      </a:cubicBezTo>
                      <a:lnTo>
                        <a:pt x="347" y="8030"/>
                      </a:lnTo>
                      <a:cubicBezTo>
                        <a:pt x="345" y="5353"/>
                        <a:pt x="342" y="2677"/>
                        <a:pt x="340" y="0"/>
                      </a:cubicBezTo>
                      <a:lnTo>
                        <a:pt x="0" y="0"/>
                      </a:lnTo>
                      <a:lnTo>
                        <a:pt x="0" y="8691"/>
                      </a:lnTo>
                      <a:cubicBezTo>
                        <a:pt x="0" y="8793"/>
                        <a:pt x="58" y="8895"/>
                        <a:pt x="135" y="8895"/>
                      </a:cubicBezTo>
                      <a:lnTo>
                        <a:pt x="9865" y="8895"/>
                      </a:lnTo>
                      <a:cubicBezTo>
                        <a:pt x="9942" y="8895"/>
                        <a:pt x="10000" y="8793"/>
                        <a:pt x="10000" y="8691"/>
                      </a:cubicBezTo>
                      <a:lnTo>
                        <a:pt x="10000" y="0"/>
                      </a:lnTo>
                      <a:lnTo>
                        <a:pt x="9670" y="0"/>
                      </a:lnTo>
                      <a:close/>
                    </a:path>
                  </a:pathLst>
                </a:custGeom>
                <a:gradFill rotWithShape="1">
                  <a:gsLst>
                    <a:gs pos="0">
                      <a:srgbClr val="949494"/>
                    </a:gs>
                    <a:gs pos="50000">
                      <a:srgbClr val="DDDDDD"/>
                    </a:gs>
                    <a:gs pos="100000">
                      <a:srgbClr val="949494"/>
                    </a:gs>
                  </a:gsLst>
                  <a:lin ang="5400000" scaled="1"/>
                </a:gradFill>
                <a:ln w="9525">
                  <a:noFill/>
                  <a:round/>
                  <a:headEnd/>
                  <a:tailEnd/>
                </a:ln>
              </p:spPr>
              <p:txBody>
                <a:bodyPr/>
                <a:lstStyle/>
                <a:p>
                  <a:endParaRPr lang="de-DE" noProof="1">
                    <a:solidFill>
                      <a:prstClr val="black"/>
                    </a:solidFill>
                    <a:latin typeface="Calibri"/>
                  </a:endParaRPr>
                </a:p>
              </p:txBody>
            </p:sp>
            <p:sp>
              <p:nvSpPr>
                <p:cNvPr id="41" name="Freeform 9"/>
                <p:cNvSpPr>
                  <a:spLocks noChangeAspect="1"/>
                </p:cNvSpPr>
                <p:nvPr/>
              </p:nvSpPr>
              <p:spPr bwMode="gray">
                <a:xfrm>
                  <a:off x="417673" y="4447388"/>
                  <a:ext cx="2508090" cy="92465"/>
                </a:xfrm>
                <a:custGeom>
                  <a:avLst/>
                  <a:gdLst>
                    <a:gd name="T0" fmla="*/ 18 w 519"/>
                    <a:gd name="T1" fmla="*/ 19 h 19"/>
                    <a:gd name="T2" fmla="*/ 501 w 519"/>
                    <a:gd name="T3" fmla="*/ 19 h 19"/>
                    <a:gd name="T4" fmla="*/ 501 w 519"/>
                    <a:gd name="T5" fmla="*/ 19 h 19"/>
                    <a:gd name="T6" fmla="*/ 519 w 519"/>
                    <a:gd name="T7" fmla="*/ 19 h 19"/>
                    <a:gd name="T8" fmla="*/ 519 w 519"/>
                    <a:gd name="T9" fmla="*/ 8 h 19"/>
                    <a:gd name="T10" fmla="*/ 512 w 519"/>
                    <a:gd name="T11" fmla="*/ 0 h 19"/>
                    <a:gd name="T12" fmla="*/ 7 w 519"/>
                    <a:gd name="T13" fmla="*/ 0 h 19"/>
                    <a:gd name="T14" fmla="*/ 0 w 519"/>
                    <a:gd name="T15" fmla="*/ 8 h 19"/>
                    <a:gd name="T16" fmla="*/ 0 w 519"/>
                    <a:gd name="T17" fmla="*/ 19 h 19"/>
                    <a:gd name="T18" fmla="*/ 18 w 519"/>
                    <a:gd name="T19" fmla="*/ 19 h 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9"/>
                    <a:gd name="T31" fmla="*/ 0 h 19"/>
                    <a:gd name="T32" fmla="*/ 519 w 519"/>
                    <a:gd name="T33" fmla="*/ 19 h 1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9" h="19">
                      <a:moveTo>
                        <a:pt x="18" y="19"/>
                      </a:moveTo>
                      <a:cubicBezTo>
                        <a:pt x="501" y="19"/>
                        <a:pt x="501" y="19"/>
                        <a:pt x="501" y="19"/>
                      </a:cubicBezTo>
                      <a:cubicBezTo>
                        <a:pt x="501" y="19"/>
                        <a:pt x="501" y="19"/>
                        <a:pt x="501" y="19"/>
                      </a:cubicBezTo>
                      <a:cubicBezTo>
                        <a:pt x="519" y="19"/>
                        <a:pt x="519" y="19"/>
                        <a:pt x="519" y="19"/>
                      </a:cubicBezTo>
                      <a:cubicBezTo>
                        <a:pt x="519" y="8"/>
                        <a:pt x="519" y="8"/>
                        <a:pt x="519" y="8"/>
                      </a:cubicBezTo>
                      <a:cubicBezTo>
                        <a:pt x="519" y="4"/>
                        <a:pt x="516" y="0"/>
                        <a:pt x="512" y="0"/>
                      </a:cubicBezTo>
                      <a:cubicBezTo>
                        <a:pt x="7" y="0"/>
                        <a:pt x="7" y="0"/>
                        <a:pt x="7" y="0"/>
                      </a:cubicBezTo>
                      <a:cubicBezTo>
                        <a:pt x="3" y="0"/>
                        <a:pt x="0" y="4"/>
                        <a:pt x="0" y="8"/>
                      </a:cubicBezTo>
                      <a:cubicBezTo>
                        <a:pt x="0" y="19"/>
                        <a:pt x="0" y="19"/>
                        <a:pt x="0" y="19"/>
                      </a:cubicBezTo>
                      <a:close/>
                    </a:path>
                  </a:pathLst>
                </a:custGeom>
                <a:gradFill rotWithShape="1">
                  <a:gsLst>
                    <a:gs pos="0">
                      <a:srgbClr val="EAEAEA"/>
                    </a:gs>
                    <a:gs pos="100000">
                      <a:srgbClr val="949494"/>
                    </a:gs>
                  </a:gsLst>
                  <a:lin ang="5400000" scaled="1"/>
                </a:gradFill>
                <a:ln w="9525">
                  <a:noFill/>
                  <a:round/>
                  <a:headEnd/>
                  <a:tailEnd/>
                </a:ln>
              </p:spPr>
              <p:txBody>
                <a:bodyPr/>
                <a:lstStyle/>
                <a:p>
                  <a:endParaRPr lang="de-DE" noProof="1">
                    <a:solidFill>
                      <a:prstClr val="black"/>
                    </a:solidFill>
                    <a:latin typeface="Calibri"/>
                  </a:endParaRPr>
                </a:p>
              </p:txBody>
            </p:sp>
            <p:sp>
              <p:nvSpPr>
                <p:cNvPr id="42" name="Freeform 11"/>
                <p:cNvSpPr>
                  <a:spLocks noChangeAspect="1"/>
                </p:cNvSpPr>
                <p:nvPr/>
              </p:nvSpPr>
              <p:spPr bwMode="gray">
                <a:xfrm>
                  <a:off x="417674" y="5906151"/>
                  <a:ext cx="2508090" cy="84679"/>
                </a:xfrm>
                <a:custGeom>
                  <a:avLst/>
                  <a:gdLst>
                    <a:gd name="T0" fmla="*/ 1271 w 1289"/>
                    <a:gd name="T1" fmla="*/ 20 h 54"/>
                    <a:gd name="T2" fmla="*/ 17 w 1289"/>
                    <a:gd name="T3" fmla="*/ 20 h 54"/>
                    <a:gd name="T4" fmla="*/ 0 w 1289"/>
                    <a:gd name="T5" fmla="*/ 0 h 54"/>
                    <a:gd name="T6" fmla="*/ 0 w 1289"/>
                    <a:gd name="T7" fmla="*/ 34 h 54"/>
                    <a:gd name="T8" fmla="*/ 17 w 1289"/>
                    <a:gd name="T9" fmla="*/ 54 h 54"/>
                    <a:gd name="T10" fmla="*/ 1271 w 1289"/>
                    <a:gd name="T11" fmla="*/ 54 h 54"/>
                    <a:gd name="T12" fmla="*/ 1289 w 1289"/>
                    <a:gd name="T13" fmla="*/ 34 h 54"/>
                    <a:gd name="T14" fmla="*/ 1289 w 1289"/>
                    <a:gd name="T15" fmla="*/ 0 h 54"/>
                    <a:gd name="T16" fmla="*/ 1271 w 1289"/>
                    <a:gd name="T17" fmla="*/ 20 h 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89"/>
                    <a:gd name="T28" fmla="*/ 0 h 54"/>
                    <a:gd name="T29" fmla="*/ 1289 w 1289"/>
                    <a:gd name="T30" fmla="*/ 54 h 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89" h="54">
                      <a:moveTo>
                        <a:pt x="1271" y="20"/>
                      </a:moveTo>
                      <a:cubicBezTo>
                        <a:pt x="1271" y="20"/>
                        <a:pt x="1271" y="20"/>
                        <a:pt x="17" y="20"/>
                      </a:cubicBezTo>
                      <a:cubicBezTo>
                        <a:pt x="7" y="20"/>
                        <a:pt x="0" y="10"/>
                        <a:pt x="0" y="0"/>
                      </a:cubicBezTo>
                      <a:cubicBezTo>
                        <a:pt x="0" y="34"/>
                        <a:pt x="0" y="34"/>
                        <a:pt x="0" y="34"/>
                      </a:cubicBezTo>
                      <a:cubicBezTo>
                        <a:pt x="0" y="44"/>
                        <a:pt x="7" y="54"/>
                        <a:pt x="17" y="54"/>
                      </a:cubicBezTo>
                      <a:cubicBezTo>
                        <a:pt x="1271" y="54"/>
                        <a:pt x="1271" y="54"/>
                        <a:pt x="1271" y="54"/>
                      </a:cubicBezTo>
                      <a:cubicBezTo>
                        <a:pt x="1281" y="54"/>
                        <a:pt x="1289" y="44"/>
                        <a:pt x="1289" y="34"/>
                      </a:cubicBezTo>
                      <a:cubicBezTo>
                        <a:pt x="1289" y="22"/>
                        <a:pt x="1289" y="11"/>
                        <a:pt x="1289" y="0"/>
                      </a:cubicBezTo>
                      <a:close/>
                    </a:path>
                  </a:pathLst>
                </a:custGeom>
                <a:gradFill rotWithShape="1">
                  <a:gsLst>
                    <a:gs pos="0">
                      <a:srgbClr val="0C0C0C"/>
                    </a:gs>
                    <a:gs pos="100000">
                      <a:srgbClr val="969696"/>
                    </a:gs>
                  </a:gsLst>
                  <a:lin ang="5400000" scaled="1"/>
                </a:gradFill>
                <a:ln w="12700">
                  <a:noFill/>
                  <a:miter lim="800000"/>
                  <a:headEnd/>
                  <a:tailEnd/>
                </a:ln>
              </p:spPr>
              <p:txBody>
                <a:bodyPr/>
                <a:lstStyle/>
                <a:p>
                  <a:endParaRPr lang="de-DE" noProof="1">
                    <a:solidFill>
                      <a:prstClr val="black"/>
                    </a:solidFill>
                    <a:latin typeface="Calibri"/>
                  </a:endParaRPr>
                </a:p>
              </p:txBody>
            </p:sp>
            <p:grpSp>
              <p:nvGrpSpPr>
                <p:cNvPr id="43" name="Group 12"/>
                <p:cNvGrpSpPr>
                  <a:grpSpLocks noChangeAspect="1"/>
                </p:cNvGrpSpPr>
                <p:nvPr/>
              </p:nvGrpSpPr>
              <p:grpSpPr bwMode="gray">
                <a:xfrm>
                  <a:off x="2092659" y="5996879"/>
                  <a:ext cx="250129" cy="10707"/>
                  <a:chOff x="1974" y="3040"/>
                  <a:chExt cx="319" cy="20"/>
                </a:xfrm>
              </p:grpSpPr>
              <p:sp>
                <p:nvSpPr>
                  <p:cNvPr id="48" name="Freeform 13"/>
                  <p:cNvSpPr>
                    <a:spLocks noChangeAspect="1"/>
                  </p:cNvSpPr>
                  <p:nvPr/>
                </p:nvSpPr>
                <p:spPr bwMode="gray">
                  <a:xfrm>
                    <a:off x="1974" y="3040"/>
                    <a:ext cx="57"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sp>
                <p:nvSpPr>
                  <p:cNvPr id="49" name="Freeform 14"/>
                  <p:cNvSpPr>
                    <a:spLocks noChangeAspect="1"/>
                  </p:cNvSpPr>
                  <p:nvPr/>
                </p:nvSpPr>
                <p:spPr bwMode="gray">
                  <a:xfrm>
                    <a:off x="2061"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3"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sp>
                <p:nvSpPr>
                  <p:cNvPr id="50" name="Freeform 15"/>
                  <p:cNvSpPr>
                    <a:spLocks noChangeAspect="1"/>
                  </p:cNvSpPr>
                  <p:nvPr/>
                </p:nvSpPr>
                <p:spPr bwMode="gray">
                  <a:xfrm>
                    <a:off x="2149" y="3040"/>
                    <a:ext cx="56"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sp>
                <p:nvSpPr>
                  <p:cNvPr id="51" name="Freeform 16"/>
                  <p:cNvSpPr>
                    <a:spLocks noChangeAspect="1"/>
                  </p:cNvSpPr>
                  <p:nvPr/>
                </p:nvSpPr>
                <p:spPr bwMode="gray">
                  <a:xfrm>
                    <a:off x="2235"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2"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grpSp>
            <p:grpSp>
              <p:nvGrpSpPr>
                <p:cNvPr id="44" name="Group 19"/>
                <p:cNvGrpSpPr>
                  <a:grpSpLocks noChangeAspect="1"/>
                </p:cNvGrpSpPr>
                <p:nvPr/>
              </p:nvGrpSpPr>
              <p:grpSpPr bwMode="gray">
                <a:xfrm>
                  <a:off x="2708726" y="5919014"/>
                  <a:ext cx="112898" cy="22387"/>
                  <a:chOff x="2601" y="2959"/>
                  <a:chExt cx="139" cy="27"/>
                </a:xfrm>
              </p:grpSpPr>
              <p:sp>
                <p:nvSpPr>
                  <p:cNvPr id="45" name="AutoShape 20"/>
                  <p:cNvSpPr>
                    <a:spLocks noChangeAspect="1" noChangeArrowheads="1"/>
                  </p:cNvSpPr>
                  <p:nvPr/>
                </p:nvSpPr>
                <p:spPr bwMode="gray">
                  <a:xfrm flipV="1">
                    <a:off x="2601" y="2959"/>
                    <a:ext cx="139" cy="27"/>
                  </a:xfrm>
                  <a:prstGeom prst="roundRect">
                    <a:avLst>
                      <a:gd name="adj" fmla="val 46398"/>
                    </a:avLst>
                  </a:prstGeom>
                  <a:gradFill rotWithShape="1">
                    <a:gsLst>
                      <a:gs pos="0">
                        <a:srgbClr val="2B2B2B"/>
                      </a:gs>
                      <a:gs pos="100000">
                        <a:srgbClr val="C0C0C0"/>
                      </a:gs>
                    </a:gsLst>
                    <a:lin ang="5400000" scaled="1"/>
                  </a:gradFill>
                  <a:ln w="3175">
                    <a:solidFill>
                      <a:srgbClr val="969696"/>
                    </a:solidFill>
                    <a:round/>
                    <a:headEnd/>
                    <a:tailEnd/>
                  </a:ln>
                </p:spPr>
                <p:txBody>
                  <a:bodyPr wrap="none" anchor="ctr"/>
                  <a:lstStyle/>
                  <a:p>
                    <a:endParaRPr lang="de-DE" noProof="1">
                      <a:solidFill>
                        <a:prstClr val="black"/>
                      </a:solidFill>
                      <a:latin typeface="Calibri"/>
                    </a:endParaRPr>
                  </a:p>
                </p:txBody>
              </p:sp>
              <p:sp>
                <p:nvSpPr>
                  <p:cNvPr id="46" name="AutoShape 21"/>
                  <p:cNvSpPr>
                    <a:spLocks noChangeAspect="1" noChangeArrowheads="1"/>
                  </p:cNvSpPr>
                  <p:nvPr/>
                </p:nvSpPr>
                <p:spPr bwMode="gray">
                  <a:xfrm flipV="1">
                    <a:off x="2650" y="2964"/>
                    <a:ext cx="82" cy="16"/>
                  </a:xfrm>
                  <a:prstGeom prst="roundRect">
                    <a:avLst>
                      <a:gd name="adj" fmla="val 50000"/>
                    </a:avLst>
                  </a:prstGeom>
                  <a:gradFill rotWithShape="1">
                    <a:gsLst>
                      <a:gs pos="0">
                        <a:srgbClr val="FFFFFF"/>
                      </a:gs>
                      <a:gs pos="50000">
                        <a:srgbClr val="B2B2B2"/>
                      </a:gs>
                      <a:gs pos="100000">
                        <a:srgbClr val="FFFFFF"/>
                      </a:gs>
                    </a:gsLst>
                    <a:lin ang="5400000" scaled="1"/>
                  </a:gradFill>
                  <a:ln w="3175">
                    <a:solidFill>
                      <a:srgbClr val="969696"/>
                    </a:solidFill>
                    <a:round/>
                    <a:headEnd/>
                    <a:tailEnd/>
                  </a:ln>
                </p:spPr>
                <p:txBody>
                  <a:bodyPr wrap="none" anchor="ctr"/>
                  <a:lstStyle/>
                  <a:p>
                    <a:endParaRPr lang="de-DE" noProof="1">
                      <a:solidFill>
                        <a:prstClr val="black"/>
                      </a:solidFill>
                      <a:latin typeface="Calibri"/>
                    </a:endParaRPr>
                  </a:p>
                </p:txBody>
              </p:sp>
              <p:sp>
                <p:nvSpPr>
                  <p:cNvPr id="47" name="Oval 22"/>
                  <p:cNvSpPr>
                    <a:spLocks noChangeAspect="1" noChangeArrowheads="1"/>
                  </p:cNvSpPr>
                  <p:nvPr/>
                </p:nvSpPr>
                <p:spPr bwMode="gray">
                  <a:xfrm flipV="1">
                    <a:off x="2606" y="2963"/>
                    <a:ext cx="19" cy="19"/>
                  </a:xfrm>
                  <a:prstGeom prst="ellipse">
                    <a:avLst/>
                  </a:prstGeom>
                  <a:solidFill>
                    <a:srgbClr val="5F5F5F"/>
                  </a:solidFill>
                  <a:ln w="3175">
                    <a:solidFill>
                      <a:srgbClr val="969696"/>
                    </a:solidFill>
                    <a:round/>
                    <a:headEnd/>
                    <a:tailEnd/>
                  </a:ln>
                </p:spPr>
                <p:txBody>
                  <a:bodyPr wrap="none" anchor="ctr"/>
                  <a:lstStyle/>
                  <a:p>
                    <a:endParaRPr lang="de-DE" noProof="1">
                      <a:solidFill>
                        <a:prstClr val="black"/>
                      </a:solidFill>
                      <a:latin typeface="Calibri"/>
                    </a:endParaRPr>
                  </a:p>
                </p:txBody>
              </p:sp>
            </p:grpSp>
          </p:grpSp>
        </p:grpSp>
        <p:sp>
          <p:nvSpPr>
            <p:cNvPr id="31" name="Freihandform 121"/>
            <p:cNvSpPr/>
            <p:nvPr/>
          </p:nvSpPr>
          <p:spPr bwMode="auto">
            <a:xfrm>
              <a:off x="6817668" y="2220686"/>
              <a:ext cx="1554467" cy="1968137"/>
            </a:xfrm>
            <a:custGeom>
              <a:avLst/>
              <a:gdLst>
                <a:gd name="connsiteX0" fmla="*/ 0 w 1452562"/>
                <a:gd name="connsiteY0" fmla="*/ 0 h 2195512"/>
                <a:gd name="connsiteX1" fmla="*/ 1452562 w 1452562"/>
                <a:gd name="connsiteY1" fmla="*/ 0 h 2195512"/>
                <a:gd name="connsiteX2" fmla="*/ 1452562 w 1452562"/>
                <a:gd name="connsiteY2" fmla="*/ 2195512 h 2195512"/>
                <a:gd name="connsiteX3" fmla="*/ 0 w 1452562"/>
                <a:gd name="connsiteY3" fmla="*/ 2195512 h 2195512"/>
                <a:gd name="connsiteX4" fmla="*/ 0 w 1452562"/>
                <a:gd name="connsiteY4" fmla="*/ 0 h 2195512"/>
                <a:gd name="connsiteX0" fmla="*/ 685800 w 1452562"/>
                <a:gd name="connsiteY0" fmla="*/ 4763 h 2195512"/>
                <a:gd name="connsiteX1" fmla="*/ 1452562 w 1452562"/>
                <a:gd name="connsiteY1" fmla="*/ 0 h 2195512"/>
                <a:gd name="connsiteX2" fmla="*/ 1452562 w 1452562"/>
                <a:gd name="connsiteY2" fmla="*/ 2195512 h 2195512"/>
                <a:gd name="connsiteX3" fmla="*/ 0 w 1452562"/>
                <a:gd name="connsiteY3" fmla="*/ 2195512 h 2195512"/>
                <a:gd name="connsiteX4" fmla="*/ 685800 w 1452562"/>
                <a:gd name="connsiteY4" fmla="*/ 4763 h 2195512"/>
                <a:gd name="connsiteX0" fmla="*/ 1166813 w 1933575"/>
                <a:gd name="connsiteY0" fmla="*/ 4763 h 2205037"/>
                <a:gd name="connsiteX1" fmla="*/ 1933575 w 1933575"/>
                <a:gd name="connsiteY1" fmla="*/ 0 h 2205037"/>
                <a:gd name="connsiteX2" fmla="*/ 1933575 w 1933575"/>
                <a:gd name="connsiteY2" fmla="*/ 2195512 h 2205037"/>
                <a:gd name="connsiteX3" fmla="*/ 0 w 1933575"/>
                <a:gd name="connsiteY3" fmla="*/ 2205037 h 2205037"/>
                <a:gd name="connsiteX4" fmla="*/ 1166813 w 1933575"/>
                <a:gd name="connsiteY4" fmla="*/ 4763 h 2205037"/>
                <a:gd name="connsiteX0" fmla="*/ 1081088 w 1847850"/>
                <a:gd name="connsiteY0" fmla="*/ 4763 h 2205037"/>
                <a:gd name="connsiteX1" fmla="*/ 1847850 w 1847850"/>
                <a:gd name="connsiteY1" fmla="*/ 0 h 2205037"/>
                <a:gd name="connsiteX2" fmla="*/ 1847850 w 1847850"/>
                <a:gd name="connsiteY2" fmla="*/ 2195512 h 2205037"/>
                <a:gd name="connsiteX3" fmla="*/ 0 w 1847850"/>
                <a:gd name="connsiteY3" fmla="*/ 2205037 h 2205037"/>
                <a:gd name="connsiteX4" fmla="*/ 1081088 w 1847850"/>
                <a:gd name="connsiteY4" fmla="*/ 4763 h 2205037"/>
                <a:gd name="connsiteX0" fmla="*/ 1081088 w 1854993"/>
                <a:gd name="connsiteY0" fmla="*/ 0 h 2200274"/>
                <a:gd name="connsiteX1" fmla="*/ 1854993 w 1854993"/>
                <a:gd name="connsiteY1" fmla="*/ 4762 h 2200274"/>
                <a:gd name="connsiteX2" fmla="*/ 1847850 w 1854993"/>
                <a:gd name="connsiteY2" fmla="*/ 2190749 h 2200274"/>
                <a:gd name="connsiteX3" fmla="*/ 0 w 1854993"/>
                <a:gd name="connsiteY3" fmla="*/ 2200274 h 2200274"/>
                <a:gd name="connsiteX4" fmla="*/ 1081088 w 1854993"/>
                <a:gd name="connsiteY4" fmla="*/ 0 h 2200274"/>
                <a:gd name="connsiteX0" fmla="*/ 1081088 w 1854993"/>
                <a:gd name="connsiteY0" fmla="*/ 2382 h 2202656"/>
                <a:gd name="connsiteX1" fmla="*/ 1854993 w 1854993"/>
                <a:gd name="connsiteY1" fmla="*/ 0 h 2202656"/>
                <a:gd name="connsiteX2" fmla="*/ 1847850 w 1854993"/>
                <a:gd name="connsiteY2" fmla="*/ 2193131 h 2202656"/>
                <a:gd name="connsiteX3" fmla="*/ 0 w 1854993"/>
                <a:gd name="connsiteY3" fmla="*/ 2202656 h 2202656"/>
                <a:gd name="connsiteX4" fmla="*/ 1081088 w 1854993"/>
                <a:gd name="connsiteY4" fmla="*/ 2382 h 2202656"/>
                <a:gd name="connsiteX0" fmla="*/ 1081088 w 1857375"/>
                <a:gd name="connsiteY0" fmla="*/ 2382 h 2202656"/>
                <a:gd name="connsiteX1" fmla="*/ 1854993 w 1857375"/>
                <a:gd name="connsiteY1" fmla="*/ 0 h 2202656"/>
                <a:gd name="connsiteX2" fmla="*/ 1857375 w 1857375"/>
                <a:gd name="connsiteY2" fmla="*/ 2188369 h 2202656"/>
                <a:gd name="connsiteX3" fmla="*/ 0 w 1857375"/>
                <a:gd name="connsiteY3" fmla="*/ 2202656 h 2202656"/>
                <a:gd name="connsiteX4" fmla="*/ 1081088 w 1857375"/>
                <a:gd name="connsiteY4" fmla="*/ 2382 h 2202656"/>
                <a:gd name="connsiteX0" fmla="*/ 1073944 w 1850231"/>
                <a:gd name="connsiteY0" fmla="*/ 2382 h 2188369"/>
                <a:gd name="connsiteX1" fmla="*/ 1847849 w 1850231"/>
                <a:gd name="connsiteY1" fmla="*/ 0 h 2188369"/>
                <a:gd name="connsiteX2" fmla="*/ 1850231 w 1850231"/>
                <a:gd name="connsiteY2" fmla="*/ 2188369 h 2188369"/>
                <a:gd name="connsiteX3" fmla="*/ 0 w 1850231"/>
                <a:gd name="connsiteY3" fmla="*/ 2185988 h 2188369"/>
                <a:gd name="connsiteX4" fmla="*/ 1073944 w 1850231"/>
                <a:gd name="connsiteY4" fmla="*/ 2382 h 2188369"/>
                <a:gd name="connsiteX0" fmla="*/ 1073944 w 1847849"/>
                <a:gd name="connsiteY0" fmla="*/ 2382 h 2195512"/>
                <a:gd name="connsiteX1" fmla="*/ 1847849 w 1847849"/>
                <a:gd name="connsiteY1" fmla="*/ 0 h 2195512"/>
                <a:gd name="connsiteX2" fmla="*/ 1847849 w 1847849"/>
                <a:gd name="connsiteY2" fmla="*/ 2195512 h 2195512"/>
                <a:gd name="connsiteX3" fmla="*/ 0 w 1847849"/>
                <a:gd name="connsiteY3" fmla="*/ 2185988 h 2195512"/>
                <a:gd name="connsiteX4" fmla="*/ 1073944 w 1847849"/>
                <a:gd name="connsiteY4" fmla="*/ 2382 h 2195512"/>
                <a:gd name="connsiteX0" fmla="*/ 1116807 w 1890712"/>
                <a:gd name="connsiteY0" fmla="*/ 2382 h 2195513"/>
                <a:gd name="connsiteX1" fmla="*/ 1890712 w 1890712"/>
                <a:gd name="connsiteY1" fmla="*/ 0 h 2195513"/>
                <a:gd name="connsiteX2" fmla="*/ 1890712 w 1890712"/>
                <a:gd name="connsiteY2" fmla="*/ 2195512 h 2195513"/>
                <a:gd name="connsiteX3" fmla="*/ 0 w 1890712"/>
                <a:gd name="connsiteY3" fmla="*/ 2195513 h 2195513"/>
                <a:gd name="connsiteX4" fmla="*/ 1116807 w 1890712"/>
                <a:gd name="connsiteY4" fmla="*/ 2382 h 2195513"/>
                <a:gd name="connsiteX0" fmla="*/ 1116807 w 1890712"/>
                <a:gd name="connsiteY0" fmla="*/ 4764 h 2197895"/>
                <a:gd name="connsiteX1" fmla="*/ 1778794 w 1890712"/>
                <a:gd name="connsiteY1" fmla="*/ 0 h 2197895"/>
                <a:gd name="connsiteX2" fmla="*/ 1890712 w 1890712"/>
                <a:gd name="connsiteY2" fmla="*/ 2382 h 2197895"/>
                <a:gd name="connsiteX3" fmla="*/ 1890712 w 1890712"/>
                <a:gd name="connsiteY3" fmla="*/ 2197894 h 2197895"/>
                <a:gd name="connsiteX4" fmla="*/ 0 w 1890712"/>
                <a:gd name="connsiteY4" fmla="*/ 2197895 h 2197895"/>
                <a:gd name="connsiteX5" fmla="*/ 1116807 w 1890712"/>
                <a:gd name="connsiteY5" fmla="*/ 4764 h 2197895"/>
                <a:gd name="connsiteX0" fmla="*/ 1116807 w 1890713"/>
                <a:gd name="connsiteY0" fmla="*/ 4764 h 2197895"/>
                <a:gd name="connsiteX1" fmla="*/ 1778794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3 w 1890713"/>
                <a:gd name="connsiteY2" fmla="*/ 78581 h 2197895"/>
                <a:gd name="connsiteX3" fmla="*/ 1890712 w 1890713"/>
                <a:gd name="connsiteY3" fmla="*/ 2197894 h 2197895"/>
                <a:gd name="connsiteX4" fmla="*/ 0 w 1890713"/>
                <a:gd name="connsiteY4" fmla="*/ 2197895 h 2197895"/>
                <a:gd name="connsiteX5" fmla="*/ 1116807 w 1890713"/>
                <a:gd name="connsiteY5" fmla="*/ 4764 h 2197895"/>
                <a:gd name="connsiteX0" fmla="*/ 1116807 w 1905001"/>
                <a:gd name="connsiteY0" fmla="*/ 4764 h 2197895"/>
                <a:gd name="connsiteX1" fmla="*/ 1826419 w 1905001"/>
                <a:gd name="connsiteY1" fmla="*/ 0 h 2197895"/>
                <a:gd name="connsiteX2" fmla="*/ 1890713 w 1905001"/>
                <a:gd name="connsiteY2" fmla="*/ 78581 h 2197895"/>
                <a:gd name="connsiteX3" fmla="*/ 1890712 w 1905001"/>
                <a:gd name="connsiteY3" fmla="*/ 2197894 h 2197895"/>
                <a:gd name="connsiteX4" fmla="*/ 0 w 1905001"/>
                <a:gd name="connsiteY4" fmla="*/ 2197895 h 2197895"/>
                <a:gd name="connsiteX5" fmla="*/ 1116807 w 1905001"/>
                <a:gd name="connsiteY5" fmla="*/ 4764 h 2197895"/>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5476"/>
                <a:gd name="connsiteY0" fmla="*/ 47627 h 2240758"/>
                <a:gd name="connsiteX1" fmla="*/ 1826419 w 1895476"/>
                <a:gd name="connsiteY1" fmla="*/ 42863 h 2240758"/>
                <a:gd name="connsiteX2" fmla="*/ 1890713 w 1895476"/>
                <a:gd name="connsiteY2" fmla="*/ 121444 h 2240758"/>
                <a:gd name="connsiteX3" fmla="*/ 1890712 w 1895476"/>
                <a:gd name="connsiteY3" fmla="*/ 2240757 h 2240758"/>
                <a:gd name="connsiteX4" fmla="*/ 0 w 1895476"/>
                <a:gd name="connsiteY4" fmla="*/ 2240758 h 2240758"/>
                <a:gd name="connsiteX5" fmla="*/ 1116807 w 1895476"/>
                <a:gd name="connsiteY5" fmla="*/ 47627 h 2240758"/>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5476" h="2197895">
                  <a:moveTo>
                    <a:pt x="1116807" y="4764"/>
                  </a:moveTo>
                  <a:lnTo>
                    <a:pt x="1826419" y="0"/>
                  </a:lnTo>
                  <a:cubicBezTo>
                    <a:pt x="1895476" y="14288"/>
                    <a:pt x="1885951" y="16669"/>
                    <a:pt x="1890713" y="78581"/>
                  </a:cubicBezTo>
                  <a:cubicBezTo>
                    <a:pt x="1890713" y="785019"/>
                    <a:pt x="1890712" y="1491456"/>
                    <a:pt x="1890712" y="2197894"/>
                  </a:cubicBezTo>
                  <a:lnTo>
                    <a:pt x="0" y="2197895"/>
                  </a:lnTo>
                  <a:lnTo>
                    <a:pt x="1116807" y="4764"/>
                  </a:lnTo>
                  <a:close/>
                </a:path>
              </a:pathLst>
            </a:custGeom>
            <a:gradFill>
              <a:gsLst>
                <a:gs pos="0">
                  <a:srgbClr val="FFFFFF">
                    <a:alpha val="47000"/>
                  </a:srgbClr>
                </a:gs>
                <a:gs pos="100000">
                  <a:schemeClr val="bg2">
                    <a:alpha val="9000"/>
                  </a:schemeClr>
                </a:gs>
              </a:gsLst>
              <a:lin ang="1800000" scaled="0"/>
            </a:gradFill>
            <a:ln w="12700">
              <a:noFill/>
              <a:round/>
              <a:headEnd/>
              <a:tailEnd/>
            </a:ln>
          </p:spPr>
          <p:txBody>
            <a:bodyPr rtlCol="0" anchor="ctr"/>
            <a:lstStyle/>
            <a:p>
              <a:pPr algn="ctr"/>
              <a:endParaRPr lang="de-DE" dirty="0">
                <a:solidFill>
                  <a:prstClr val="black"/>
                </a:solidFill>
                <a:latin typeface="Calibri"/>
              </a:endParaRPr>
            </a:p>
          </p:txBody>
        </p:sp>
      </p:grpSp>
      <p:grpSp>
        <p:nvGrpSpPr>
          <p:cNvPr id="66" name="Gruppieren 21"/>
          <p:cNvGrpSpPr/>
          <p:nvPr/>
        </p:nvGrpSpPr>
        <p:grpSpPr bwMode="gray">
          <a:xfrm>
            <a:off x="1200698" y="2335686"/>
            <a:ext cx="2525391" cy="1885402"/>
            <a:chOff x="417673" y="4447388"/>
            <a:chExt cx="2508091" cy="1872486"/>
          </a:xfrm>
        </p:grpSpPr>
        <p:grpSp>
          <p:nvGrpSpPr>
            <p:cNvPr id="68" name="Gruppieren 124"/>
            <p:cNvGrpSpPr/>
            <p:nvPr/>
          </p:nvGrpSpPr>
          <p:grpSpPr bwMode="gray">
            <a:xfrm>
              <a:off x="783497" y="5960680"/>
              <a:ext cx="1776442" cy="359194"/>
              <a:chOff x="6437712" y="4669235"/>
              <a:chExt cx="1776442" cy="359194"/>
            </a:xfrm>
          </p:grpSpPr>
          <p:grpSp>
            <p:nvGrpSpPr>
              <p:cNvPr id="84" name="Gruppieren 141"/>
              <p:cNvGrpSpPr/>
              <p:nvPr/>
            </p:nvGrpSpPr>
            <p:grpSpPr bwMode="gray">
              <a:xfrm>
                <a:off x="6437712" y="4870323"/>
                <a:ext cx="1776442" cy="158106"/>
                <a:chOff x="2566915" y="3248025"/>
                <a:chExt cx="4013274" cy="357188"/>
              </a:xfrm>
            </p:grpSpPr>
            <p:sp>
              <p:nvSpPr>
                <p:cNvPr id="88" name="Freeform 6"/>
                <p:cNvSpPr>
                  <a:spLocks/>
                </p:cNvSpPr>
                <p:nvPr/>
              </p:nvSpPr>
              <p:spPr bwMode="gray">
                <a:xfrm>
                  <a:off x="2566915" y="3254158"/>
                  <a:ext cx="4013274" cy="351039"/>
                </a:xfrm>
                <a:custGeom>
                  <a:avLst/>
                  <a:gdLst>
                    <a:gd name="connsiteX0" fmla="*/ 10000 w 10000"/>
                    <a:gd name="connsiteY0" fmla="*/ 7340 h 11303"/>
                    <a:gd name="connsiteX1" fmla="*/ 8998 w 10000"/>
                    <a:gd name="connsiteY1" fmla="*/ 10000 h 11303"/>
                    <a:gd name="connsiteX2" fmla="*/ 8914 w 10000"/>
                    <a:gd name="connsiteY2" fmla="*/ 10000 h 11303"/>
                    <a:gd name="connsiteX3" fmla="*/ 6011 w 10000"/>
                    <a:gd name="connsiteY3" fmla="*/ 6702 h 11303"/>
                    <a:gd name="connsiteX4" fmla="*/ 5730 w 10000"/>
                    <a:gd name="connsiteY4" fmla="*/ 6702 h 11303"/>
                    <a:gd name="connsiteX5" fmla="*/ 4260 w 10000"/>
                    <a:gd name="connsiteY5" fmla="*/ 6596 h 11303"/>
                    <a:gd name="connsiteX6" fmla="*/ 3970 w 10000"/>
                    <a:gd name="connsiteY6" fmla="*/ 6702 h 11303"/>
                    <a:gd name="connsiteX7" fmla="*/ 1011 w 10000"/>
                    <a:gd name="connsiteY7" fmla="*/ 9894 h 11303"/>
                    <a:gd name="connsiteX8" fmla="*/ 657 w 10000"/>
                    <a:gd name="connsiteY8" fmla="*/ 11303 h 11303"/>
                    <a:gd name="connsiteX9" fmla="*/ 0 w 10000"/>
                    <a:gd name="connsiteY9" fmla="*/ 7553 h 11303"/>
                    <a:gd name="connsiteX10" fmla="*/ 140 w 10000"/>
                    <a:gd name="connsiteY10" fmla="*/ 5532 h 11303"/>
                    <a:gd name="connsiteX11" fmla="*/ 421 w 10000"/>
                    <a:gd name="connsiteY11" fmla="*/ 4255 h 11303"/>
                    <a:gd name="connsiteX12" fmla="*/ 3848 w 10000"/>
                    <a:gd name="connsiteY12" fmla="*/ 851 h 11303"/>
                    <a:gd name="connsiteX13" fmla="*/ 3998 w 10000"/>
                    <a:gd name="connsiteY13" fmla="*/ 0 h 11303"/>
                    <a:gd name="connsiteX14" fmla="*/ 4794 w 10000"/>
                    <a:gd name="connsiteY14" fmla="*/ 0 h 11303"/>
                    <a:gd name="connsiteX15" fmla="*/ 6142 w 10000"/>
                    <a:gd name="connsiteY15" fmla="*/ 0 h 11303"/>
                    <a:gd name="connsiteX16" fmla="*/ 6330 w 10000"/>
                    <a:gd name="connsiteY16" fmla="*/ 957 h 11303"/>
                    <a:gd name="connsiteX17" fmla="*/ 9494 w 10000"/>
                    <a:gd name="connsiteY17" fmla="*/ 4149 h 11303"/>
                    <a:gd name="connsiteX18" fmla="*/ 9888 w 10000"/>
                    <a:gd name="connsiteY18" fmla="*/ 5745 h 11303"/>
                    <a:gd name="connsiteX19" fmla="*/ 10000 w 10000"/>
                    <a:gd name="connsiteY19" fmla="*/ 7340 h 11303"/>
                    <a:gd name="connsiteX0" fmla="*/ 10000 w 10000"/>
                    <a:gd name="connsiteY0" fmla="*/ 7340 h 10000"/>
                    <a:gd name="connsiteX1" fmla="*/ 8998 w 10000"/>
                    <a:gd name="connsiteY1" fmla="*/ 10000 h 10000"/>
                    <a:gd name="connsiteX2" fmla="*/ 8914 w 10000"/>
                    <a:gd name="connsiteY2" fmla="*/ 10000 h 10000"/>
                    <a:gd name="connsiteX3" fmla="*/ 6011 w 10000"/>
                    <a:gd name="connsiteY3" fmla="*/ 6702 h 10000"/>
                    <a:gd name="connsiteX4" fmla="*/ 5730 w 10000"/>
                    <a:gd name="connsiteY4" fmla="*/ 6702 h 10000"/>
                    <a:gd name="connsiteX5" fmla="*/ 4260 w 10000"/>
                    <a:gd name="connsiteY5" fmla="*/ 6596 h 10000"/>
                    <a:gd name="connsiteX6" fmla="*/ 3970 w 10000"/>
                    <a:gd name="connsiteY6" fmla="*/ 6702 h 10000"/>
                    <a:gd name="connsiteX7" fmla="*/ 1011 w 10000"/>
                    <a:gd name="connsiteY7" fmla="*/ 9894 h 10000"/>
                    <a:gd name="connsiteX8" fmla="*/ 0 w 10000"/>
                    <a:gd name="connsiteY8" fmla="*/ 7553 h 10000"/>
                    <a:gd name="connsiteX9" fmla="*/ 140 w 10000"/>
                    <a:gd name="connsiteY9" fmla="*/ 5532 h 10000"/>
                    <a:gd name="connsiteX10" fmla="*/ 421 w 10000"/>
                    <a:gd name="connsiteY10" fmla="*/ 4255 h 10000"/>
                    <a:gd name="connsiteX11" fmla="*/ 3848 w 10000"/>
                    <a:gd name="connsiteY11" fmla="*/ 851 h 10000"/>
                    <a:gd name="connsiteX12" fmla="*/ 3998 w 10000"/>
                    <a:gd name="connsiteY12" fmla="*/ 0 h 10000"/>
                    <a:gd name="connsiteX13" fmla="*/ 4794 w 10000"/>
                    <a:gd name="connsiteY13" fmla="*/ 0 h 10000"/>
                    <a:gd name="connsiteX14" fmla="*/ 6142 w 10000"/>
                    <a:gd name="connsiteY14" fmla="*/ 0 h 10000"/>
                    <a:gd name="connsiteX15" fmla="*/ 6330 w 10000"/>
                    <a:gd name="connsiteY15" fmla="*/ 957 h 10000"/>
                    <a:gd name="connsiteX16" fmla="*/ 9494 w 10000"/>
                    <a:gd name="connsiteY16" fmla="*/ 4149 h 10000"/>
                    <a:gd name="connsiteX17" fmla="*/ 9888 w 10000"/>
                    <a:gd name="connsiteY17" fmla="*/ 5745 h 10000"/>
                    <a:gd name="connsiteX18" fmla="*/ 10000 w 10000"/>
                    <a:gd name="connsiteY18" fmla="*/ 7340 h 10000"/>
                    <a:gd name="connsiteX0" fmla="*/ 10020 w 10020"/>
                    <a:gd name="connsiteY0" fmla="*/ 7340 h 10000"/>
                    <a:gd name="connsiteX1" fmla="*/ 9018 w 10020"/>
                    <a:gd name="connsiteY1" fmla="*/ 10000 h 10000"/>
                    <a:gd name="connsiteX2" fmla="*/ 8934 w 10020"/>
                    <a:gd name="connsiteY2" fmla="*/ 10000 h 10000"/>
                    <a:gd name="connsiteX3" fmla="*/ 6031 w 10020"/>
                    <a:gd name="connsiteY3" fmla="*/ 6702 h 10000"/>
                    <a:gd name="connsiteX4" fmla="*/ 5750 w 10020"/>
                    <a:gd name="connsiteY4" fmla="*/ 6702 h 10000"/>
                    <a:gd name="connsiteX5" fmla="*/ 4280 w 10020"/>
                    <a:gd name="connsiteY5" fmla="*/ 6596 h 10000"/>
                    <a:gd name="connsiteX6" fmla="*/ 3990 w 10020"/>
                    <a:gd name="connsiteY6" fmla="*/ 6702 h 10000"/>
                    <a:gd name="connsiteX7" fmla="*/ 1031 w 10020"/>
                    <a:gd name="connsiteY7" fmla="*/ 9894 h 10000"/>
                    <a:gd name="connsiteX8" fmla="*/ 0 w 10020"/>
                    <a:gd name="connsiteY8" fmla="*/ 7135 h 10000"/>
                    <a:gd name="connsiteX9" fmla="*/ 160 w 10020"/>
                    <a:gd name="connsiteY9" fmla="*/ 5532 h 10000"/>
                    <a:gd name="connsiteX10" fmla="*/ 441 w 10020"/>
                    <a:gd name="connsiteY10" fmla="*/ 4255 h 10000"/>
                    <a:gd name="connsiteX11" fmla="*/ 3868 w 10020"/>
                    <a:gd name="connsiteY11" fmla="*/ 851 h 10000"/>
                    <a:gd name="connsiteX12" fmla="*/ 4018 w 10020"/>
                    <a:gd name="connsiteY12" fmla="*/ 0 h 10000"/>
                    <a:gd name="connsiteX13" fmla="*/ 4814 w 10020"/>
                    <a:gd name="connsiteY13" fmla="*/ 0 h 10000"/>
                    <a:gd name="connsiteX14" fmla="*/ 6162 w 10020"/>
                    <a:gd name="connsiteY14" fmla="*/ 0 h 10000"/>
                    <a:gd name="connsiteX15" fmla="*/ 6350 w 10020"/>
                    <a:gd name="connsiteY15" fmla="*/ 957 h 10000"/>
                    <a:gd name="connsiteX16" fmla="*/ 9514 w 10020"/>
                    <a:gd name="connsiteY16" fmla="*/ 4149 h 10000"/>
                    <a:gd name="connsiteX17" fmla="*/ 9908 w 10020"/>
                    <a:gd name="connsiteY17" fmla="*/ 5745 h 10000"/>
                    <a:gd name="connsiteX18" fmla="*/ 10020 w 10020"/>
                    <a:gd name="connsiteY18" fmla="*/ 7340 h 10000"/>
                    <a:gd name="connsiteX0" fmla="*/ 10020 w 10020"/>
                    <a:gd name="connsiteY0" fmla="*/ 7340 h 10000"/>
                    <a:gd name="connsiteX1" fmla="*/ 8934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10000"/>
                    <a:gd name="connsiteX1" fmla="*/ 8945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9916"/>
                    <a:gd name="connsiteX1" fmla="*/ 8923 w 10020"/>
                    <a:gd name="connsiteY1" fmla="*/ 9916 h 9916"/>
                    <a:gd name="connsiteX2" fmla="*/ 6031 w 10020"/>
                    <a:gd name="connsiteY2" fmla="*/ 6702 h 9916"/>
                    <a:gd name="connsiteX3" fmla="*/ 5750 w 10020"/>
                    <a:gd name="connsiteY3" fmla="*/ 6702 h 9916"/>
                    <a:gd name="connsiteX4" fmla="*/ 4280 w 10020"/>
                    <a:gd name="connsiteY4" fmla="*/ 6596 h 9916"/>
                    <a:gd name="connsiteX5" fmla="*/ 3990 w 10020"/>
                    <a:gd name="connsiteY5" fmla="*/ 6702 h 9916"/>
                    <a:gd name="connsiteX6" fmla="*/ 1031 w 10020"/>
                    <a:gd name="connsiteY6" fmla="*/ 9894 h 9916"/>
                    <a:gd name="connsiteX7" fmla="*/ 0 w 10020"/>
                    <a:gd name="connsiteY7" fmla="*/ 7135 h 9916"/>
                    <a:gd name="connsiteX8" fmla="*/ 160 w 10020"/>
                    <a:gd name="connsiteY8" fmla="*/ 5532 h 9916"/>
                    <a:gd name="connsiteX9" fmla="*/ 441 w 10020"/>
                    <a:gd name="connsiteY9" fmla="*/ 4255 h 9916"/>
                    <a:gd name="connsiteX10" fmla="*/ 3868 w 10020"/>
                    <a:gd name="connsiteY10" fmla="*/ 851 h 9916"/>
                    <a:gd name="connsiteX11" fmla="*/ 4018 w 10020"/>
                    <a:gd name="connsiteY11" fmla="*/ 0 h 9916"/>
                    <a:gd name="connsiteX12" fmla="*/ 4814 w 10020"/>
                    <a:gd name="connsiteY12" fmla="*/ 0 h 9916"/>
                    <a:gd name="connsiteX13" fmla="*/ 6162 w 10020"/>
                    <a:gd name="connsiteY13" fmla="*/ 0 h 9916"/>
                    <a:gd name="connsiteX14" fmla="*/ 6350 w 10020"/>
                    <a:gd name="connsiteY14" fmla="*/ 957 h 9916"/>
                    <a:gd name="connsiteX15" fmla="*/ 9514 w 10020"/>
                    <a:gd name="connsiteY15" fmla="*/ 4149 h 9916"/>
                    <a:gd name="connsiteX16" fmla="*/ 9908 w 10020"/>
                    <a:gd name="connsiteY16" fmla="*/ 5745 h 9916"/>
                    <a:gd name="connsiteX17" fmla="*/ 10020 w 10020"/>
                    <a:gd name="connsiteY17" fmla="*/ 7340 h 9916"/>
                    <a:gd name="connsiteX0" fmla="*/ 10000 w 10000"/>
                    <a:gd name="connsiteY0" fmla="*/ 7181 h 10000"/>
                    <a:gd name="connsiteX1" fmla="*/ 8905 w 10000"/>
                    <a:gd name="connsiteY1" fmla="*/ 10000 h 10000"/>
                    <a:gd name="connsiteX2" fmla="*/ 6019 w 10000"/>
                    <a:gd name="connsiteY2" fmla="*/ 6759 h 10000"/>
                    <a:gd name="connsiteX3" fmla="*/ 5739 w 10000"/>
                    <a:gd name="connsiteY3" fmla="*/ 6759 h 10000"/>
                    <a:gd name="connsiteX4" fmla="*/ 4271 w 10000"/>
                    <a:gd name="connsiteY4" fmla="*/ 6652 h 10000"/>
                    <a:gd name="connsiteX5" fmla="*/ 3982 w 10000"/>
                    <a:gd name="connsiteY5" fmla="*/ 6759 h 10000"/>
                    <a:gd name="connsiteX6" fmla="*/ 1029 w 10000"/>
                    <a:gd name="connsiteY6" fmla="*/ 9978 h 10000"/>
                    <a:gd name="connsiteX7" fmla="*/ 0 w 10000"/>
                    <a:gd name="connsiteY7" fmla="*/ 7195 h 10000"/>
                    <a:gd name="connsiteX8" fmla="*/ 160 w 10000"/>
                    <a:gd name="connsiteY8" fmla="*/ 5579 h 10000"/>
                    <a:gd name="connsiteX9" fmla="*/ 440 w 10000"/>
                    <a:gd name="connsiteY9" fmla="*/ 4291 h 10000"/>
                    <a:gd name="connsiteX10" fmla="*/ 3860 w 10000"/>
                    <a:gd name="connsiteY10" fmla="*/ 858 h 10000"/>
                    <a:gd name="connsiteX11" fmla="*/ 4010 w 10000"/>
                    <a:gd name="connsiteY11" fmla="*/ 0 h 10000"/>
                    <a:gd name="connsiteX12" fmla="*/ 4804 w 10000"/>
                    <a:gd name="connsiteY12" fmla="*/ 0 h 10000"/>
                    <a:gd name="connsiteX13" fmla="*/ 6150 w 10000"/>
                    <a:gd name="connsiteY13" fmla="*/ 0 h 10000"/>
                    <a:gd name="connsiteX14" fmla="*/ 6337 w 10000"/>
                    <a:gd name="connsiteY14" fmla="*/ 965 h 10000"/>
                    <a:gd name="connsiteX15" fmla="*/ 9495 w 10000"/>
                    <a:gd name="connsiteY15" fmla="*/ 4184 h 10000"/>
                    <a:gd name="connsiteX16" fmla="*/ 9888 w 10000"/>
                    <a:gd name="connsiteY16" fmla="*/ 5794 h 10000"/>
                    <a:gd name="connsiteX17" fmla="*/ 10000 w 10000"/>
                    <a:gd name="connsiteY17" fmla="*/ 718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0000" y="7181"/>
                      </a:moveTo>
                      <a:lnTo>
                        <a:pt x="8905" y="10000"/>
                      </a:lnTo>
                      <a:lnTo>
                        <a:pt x="6019" y="6759"/>
                      </a:lnTo>
                      <a:cubicBezTo>
                        <a:pt x="5926" y="6652"/>
                        <a:pt x="5832" y="6652"/>
                        <a:pt x="5739" y="6759"/>
                      </a:cubicBezTo>
                      <a:cubicBezTo>
                        <a:pt x="5355" y="7188"/>
                        <a:pt x="4683" y="7295"/>
                        <a:pt x="4271" y="6652"/>
                      </a:cubicBezTo>
                      <a:lnTo>
                        <a:pt x="3982" y="6759"/>
                      </a:lnTo>
                      <a:lnTo>
                        <a:pt x="1029" y="9978"/>
                      </a:lnTo>
                      <a:lnTo>
                        <a:pt x="0" y="7195"/>
                      </a:lnTo>
                      <a:cubicBezTo>
                        <a:pt x="47" y="6516"/>
                        <a:pt x="113" y="6259"/>
                        <a:pt x="160" y="5579"/>
                      </a:cubicBezTo>
                      <a:cubicBezTo>
                        <a:pt x="226" y="4721"/>
                        <a:pt x="319" y="4399"/>
                        <a:pt x="440" y="4291"/>
                      </a:cubicBezTo>
                      <a:lnTo>
                        <a:pt x="3860" y="858"/>
                      </a:lnTo>
                      <a:cubicBezTo>
                        <a:pt x="3916" y="858"/>
                        <a:pt x="3963" y="537"/>
                        <a:pt x="4010" y="0"/>
                      </a:cubicBezTo>
                      <a:lnTo>
                        <a:pt x="4804" y="0"/>
                      </a:lnTo>
                      <a:lnTo>
                        <a:pt x="6150" y="0"/>
                      </a:lnTo>
                      <a:cubicBezTo>
                        <a:pt x="6197" y="537"/>
                        <a:pt x="6262" y="858"/>
                        <a:pt x="6337" y="965"/>
                      </a:cubicBezTo>
                      <a:lnTo>
                        <a:pt x="9495" y="4184"/>
                      </a:lnTo>
                      <a:cubicBezTo>
                        <a:pt x="9664" y="4291"/>
                        <a:pt x="9794" y="4506"/>
                        <a:pt x="9888" y="5794"/>
                      </a:cubicBezTo>
                      <a:cubicBezTo>
                        <a:pt x="9925" y="6330"/>
                        <a:pt x="9963" y="6645"/>
                        <a:pt x="10000" y="7181"/>
                      </a:cubicBezTo>
                      <a:close/>
                    </a:path>
                  </a:pathLst>
                </a:custGeom>
                <a:gradFill>
                  <a:gsLst>
                    <a:gs pos="40000">
                      <a:srgbClr val="16191E"/>
                    </a:gs>
                    <a:gs pos="42000">
                      <a:srgbClr val="3A3D43"/>
                    </a:gs>
                    <a:gs pos="44000">
                      <a:srgbClr val="16191E"/>
                    </a:gs>
                    <a:gs pos="50000">
                      <a:srgbClr val="4A4F56"/>
                    </a:gs>
                    <a:gs pos="56000">
                      <a:srgbClr val="16191E"/>
                    </a:gs>
                    <a:gs pos="58000">
                      <a:srgbClr val="36393F"/>
                    </a:gs>
                    <a:gs pos="60000">
                      <a:srgbClr val="16191E"/>
                    </a:gs>
                  </a:gsLst>
                  <a:lin ang="0" scaled="1"/>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89" name="Freeform 7"/>
                <p:cNvSpPr>
                  <a:spLocks/>
                </p:cNvSpPr>
                <p:nvPr/>
              </p:nvSpPr>
              <p:spPr bwMode="gray">
                <a:xfrm>
                  <a:off x="2566988" y="3248025"/>
                  <a:ext cx="2011363" cy="357188"/>
                </a:xfrm>
                <a:custGeom>
                  <a:avLst/>
                  <a:gdLst/>
                  <a:ahLst/>
                  <a:cxnLst>
                    <a:cxn ang="0">
                      <a:pos x="0" y="69"/>
                    </a:cxn>
                    <a:cxn ang="0">
                      <a:pos x="107" y="95"/>
                    </a:cxn>
                    <a:cxn ang="0">
                      <a:pos x="117" y="95"/>
                    </a:cxn>
                    <a:cxn ang="0">
                      <a:pos x="162" y="70"/>
                    </a:cxn>
                    <a:cxn ang="0">
                      <a:pos x="426" y="46"/>
                    </a:cxn>
                    <a:cxn ang="0">
                      <a:pos x="456" y="46"/>
                    </a:cxn>
                    <a:cxn ang="0">
                      <a:pos x="536" y="50"/>
                    </a:cxn>
                    <a:cxn ang="0">
                      <a:pos x="536" y="0"/>
                    </a:cxn>
                    <a:cxn ang="0">
                      <a:pos x="412" y="0"/>
                    </a:cxn>
                    <a:cxn ang="0">
                      <a:pos x="392" y="8"/>
                    </a:cxn>
                    <a:cxn ang="0">
                      <a:pos x="54" y="38"/>
                    </a:cxn>
                    <a:cxn ang="0">
                      <a:pos x="13" y="53"/>
                    </a:cxn>
                    <a:cxn ang="0">
                      <a:pos x="0" y="69"/>
                    </a:cxn>
                  </a:cxnLst>
                  <a:rect l="0" t="0" r="r" b="b"/>
                  <a:pathLst>
                    <a:path w="536" h="95">
                      <a:moveTo>
                        <a:pt x="0" y="69"/>
                      </a:moveTo>
                      <a:cubicBezTo>
                        <a:pt x="107" y="95"/>
                        <a:pt x="107" y="95"/>
                        <a:pt x="107" y="95"/>
                      </a:cubicBezTo>
                      <a:cubicBezTo>
                        <a:pt x="117" y="95"/>
                        <a:pt x="117" y="95"/>
                        <a:pt x="117" y="95"/>
                      </a:cubicBezTo>
                      <a:cubicBezTo>
                        <a:pt x="127" y="76"/>
                        <a:pt x="142" y="72"/>
                        <a:pt x="162" y="70"/>
                      </a:cubicBezTo>
                      <a:cubicBezTo>
                        <a:pt x="426" y="46"/>
                        <a:pt x="426" y="46"/>
                        <a:pt x="426" y="46"/>
                      </a:cubicBezTo>
                      <a:cubicBezTo>
                        <a:pt x="436" y="45"/>
                        <a:pt x="446" y="45"/>
                        <a:pt x="456" y="46"/>
                      </a:cubicBezTo>
                      <a:cubicBezTo>
                        <a:pt x="475" y="48"/>
                        <a:pt x="510" y="49"/>
                        <a:pt x="536" y="50"/>
                      </a:cubicBezTo>
                      <a:cubicBezTo>
                        <a:pt x="536" y="0"/>
                        <a:pt x="536" y="0"/>
                        <a:pt x="536" y="0"/>
                      </a:cubicBezTo>
                      <a:cubicBezTo>
                        <a:pt x="412" y="0"/>
                        <a:pt x="412" y="0"/>
                        <a:pt x="412" y="0"/>
                      </a:cubicBezTo>
                      <a:cubicBezTo>
                        <a:pt x="407" y="4"/>
                        <a:pt x="401" y="8"/>
                        <a:pt x="392" y="8"/>
                      </a:cubicBezTo>
                      <a:cubicBezTo>
                        <a:pt x="54" y="38"/>
                        <a:pt x="54" y="38"/>
                        <a:pt x="54" y="38"/>
                      </a:cubicBezTo>
                      <a:cubicBezTo>
                        <a:pt x="36" y="40"/>
                        <a:pt x="23" y="41"/>
                        <a:pt x="13" y="53"/>
                      </a:cubicBezTo>
                      <a:lnTo>
                        <a:pt x="0" y="69"/>
                      </a:lnTo>
                      <a:close/>
                    </a:path>
                  </a:pathLst>
                </a:custGeom>
                <a:gradFill>
                  <a:gsLst>
                    <a:gs pos="0">
                      <a:srgbClr val="53555A"/>
                    </a:gs>
                    <a:gs pos="38000">
                      <a:srgbClr val="E7E8EC"/>
                    </a:gs>
                  </a:gsLst>
                  <a:lin ang="1656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90" name="Freeform 8"/>
                <p:cNvSpPr>
                  <a:spLocks/>
                </p:cNvSpPr>
                <p:nvPr/>
              </p:nvSpPr>
              <p:spPr bwMode="gray">
                <a:xfrm>
                  <a:off x="2968626" y="3382963"/>
                  <a:ext cx="1609725" cy="222250"/>
                </a:xfrm>
                <a:custGeom>
                  <a:avLst/>
                  <a:gdLst/>
                  <a:ahLst/>
                  <a:cxnLst>
                    <a:cxn ang="0">
                      <a:pos x="0" y="59"/>
                    </a:cxn>
                    <a:cxn ang="0">
                      <a:pos x="10" y="59"/>
                    </a:cxn>
                    <a:cxn ang="0">
                      <a:pos x="55" y="36"/>
                    </a:cxn>
                    <a:cxn ang="0">
                      <a:pos x="319" y="11"/>
                    </a:cxn>
                    <a:cxn ang="0">
                      <a:pos x="349" y="12"/>
                    </a:cxn>
                    <a:cxn ang="0">
                      <a:pos x="429" y="15"/>
                    </a:cxn>
                    <a:cxn ang="0">
                      <a:pos x="429" y="5"/>
                    </a:cxn>
                    <a:cxn ang="0">
                      <a:pos x="356" y="2"/>
                    </a:cxn>
                    <a:cxn ang="0">
                      <a:pos x="318" y="0"/>
                    </a:cxn>
                    <a:cxn ang="0">
                      <a:pos x="50" y="24"/>
                    </a:cxn>
                    <a:cxn ang="0">
                      <a:pos x="8" y="46"/>
                    </a:cxn>
                    <a:cxn ang="0">
                      <a:pos x="0" y="59"/>
                    </a:cxn>
                  </a:cxnLst>
                  <a:rect l="0" t="0" r="r" b="b"/>
                  <a:pathLst>
                    <a:path w="429" h="59">
                      <a:moveTo>
                        <a:pt x="0" y="59"/>
                      </a:moveTo>
                      <a:cubicBezTo>
                        <a:pt x="10" y="59"/>
                        <a:pt x="10" y="59"/>
                        <a:pt x="10" y="59"/>
                      </a:cubicBezTo>
                      <a:cubicBezTo>
                        <a:pt x="21" y="40"/>
                        <a:pt x="35" y="37"/>
                        <a:pt x="55" y="36"/>
                      </a:cubicBezTo>
                      <a:cubicBezTo>
                        <a:pt x="319" y="11"/>
                        <a:pt x="319" y="11"/>
                        <a:pt x="319" y="11"/>
                      </a:cubicBezTo>
                      <a:cubicBezTo>
                        <a:pt x="329" y="11"/>
                        <a:pt x="339" y="10"/>
                        <a:pt x="349" y="12"/>
                      </a:cubicBezTo>
                      <a:cubicBezTo>
                        <a:pt x="368" y="14"/>
                        <a:pt x="405" y="15"/>
                        <a:pt x="429" y="15"/>
                      </a:cubicBezTo>
                      <a:cubicBezTo>
                        <a:pt x="429" y="5"/>
                        <a:pt x="429" y="5"/>
                        <a:pt x="429" y="5"/>
                      </a:cubicBezTo>
                      <a:cubicBezTo>
                        <a:pt x="356" y="2"/>
                        <a:pt x="356" y="2"/>
                        <a:pt x="356" y="2"/>
                      </a:cubicBezTo>
                      <a:cubicBezTo>
                        <a:pt x="343" y="2"/>
                        <a:pt x="329" y="0"/>
                        <a:pt x="318" y="0"/>
                      </a:cubicBezTo>
                      <a:cubicBezTo>
                        <a:pt x="50" y="24"/>
                        <a:pt x="50" y="24"/>
                        <a:pt x="50" y="24"/>
                      </a:cubicBezTo>
                      <a:cubicBezTo>
                        <a:pt x="32" y="25"/>
                        <a:pt x="17" y="32"/>
                        <a:pt x="8" y="46"/>
                      </a:cubicBezTo>
                      <a:lnTo>
                        <a:pt x="0" y="59"/>
                      </a:lnTo>
                      <a:close/>
                    </a:path>
                  </a:pathLst>
                </a:custGeom>
                <a:gradFill flip="none" rotWithShape="1">
                  <a:gsLst>
                    <a:gs pos="0">
                      <a:srgbClr val="9C9EAA"/>
                    </a:gs>
                    <a:gs pos="16000">
                      <a:srgbClr val="32373B"/>
                    </a:gs>
                    <a:gs pos="20000">
                      <a:srgbClr val="9C9EAA"/>
                    </a:gs>
                    <a:gs pos="24000">
                      <a:srgbClr val="32373B"/>
                    </a:gs>
                    <a:gs pos="74000">
                      <a:srgbClr val="515257"/>
                    </a:gs>
                    <a:gs pos="100000">
                      <a:srgbClr val="4A4F53"/>
                    </a:gs>
                  </a:gsLst>
                  <a:lin ang="108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91" name="Freeform 9"/>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94" name="Freeform 10"/>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95" name="Freeform 13"/>
                <p:cNvSpPr>
                  <a:spLocks/>
                </p:cNvSpPr>
                <p:nvPr/>
              </p:nvSpPr>
              <p:spPr bwMode="gray">
                <a:xfrm>
                  <a:off x="4570413" y="3248025"/>
                  <a:ext cx="2009775" cy="357188"/>
                </a:xfrm>
                <a:custGeom>
                  <a:avLst/>
                  <a:gdLst/>
                  <a:ahLst/>
                  <a:cxnLst>
                    <a:cxn ang="0">
                      <a:pos x="536" y="69"/>
                    </a:cxn>
                    <a:cxn ang="0">
                      <a:pos x="429" y="95"/>
                    </a:cxn>
                    <a:cxn ang="0">
                      <a:pos x="419" y="95"/>
                    </a:cxn>
                    <a:cxn ang="0">
                      <a:pos x="375" y="70"/>
                    </a:cxn>
                    <a:cxn ang="0">
                      <a:pos x="110" y="46"/>
                    </a:cxn>
                    <a:cxn ang="0">
                      <a:pos x="80" y="46"/>
                    </a:cxn>
                    <a:cxn ang="0">
                      <a:pos x="0" y="50"/>
                    </a:cxn>
                    <a:cxn ang="0">
                      <a:pos x="0" y="0"/>
                    </a:cxn>
                    <a:cxn ang="0">
                      <a:pos x="124" y="0"/>
                    </a:cxn>
                    <a:cxn ang="0">
                      <a:pos x="144" y="8"/>
                    </a:cxn>
                    <a:cxn ang="0">
                      <a:pos x="482" y="38"/>
                    </a:cxn>
                    <a:cxn ang="0">
                      <a:pos x="524" y="53"/>
                    </a:cxn>
                    <a:cxn ang="0">
                      <a:pos x="536" y="69"/>
                    </a:cxn>
                  </a:cxnLst>
                  <a:rect l="0" t="0" r="r" b="b"/>
                  <a:pathLst>
                    <a:path w="536" h="95">
                      <a:moveTo>
                        <a:pt x="536" y="69"/>
                      </a:moveTo>
                      <a:cubicBezTo>
                        <a:pt x="429" y="95"/>
                        <a:pt x="429" y="95"/>
                        <a:pt x="429" y="95"/>
                      </a:cubicBezTo>
                      <a:cubicBezTo>
                        <a:pt x="419" y="95"/>
                        <a:pt x="419" y="95"/>
                        <a:pt x="419" y="95"/>
                      </a:cubicBezTo>
                      <a:cubicBezTo>
                        <a:pt x="409" y="76"/>
                        <a:pt x="395" y="72"/>
                        <a:pt x="375" y="70"/>
                      </a:cubicBezTo>
                      <a:cubicBezTo>
                        <a:pt x="110" y="46"/>
                        <a:pt x="110" y="46"/>
                        <a:pt x="110" y="46"/>
                      </a:cubicBezTo>
                      <a:cubicBezTo>
                        <a:pt x="100" y="45"/>
                        <a:pt x="90" y="45"/>
                        <a:pt x="80" y="46"/>
                      </a:cubicBezTo>
                      <a:cubicBezTo>
                        <a:pt x="61" y="48"/>
                        <a:pt x="26" y="49"/>
                        <a:pt x="0" y="50"/>
                      </a:cubicBezTo>
                      <a:cubicBezTo>
                        <a:pt x="0" y="0"/>
                        <a:pt x="0" y="0"/>
                        <a:pt x="0" y="0"/>
                      </a:cubicBezTo>
                      <a:cubicBezTo>
                        <a:pt x="124" y="0"/>
                        <a:pt x="124" y="0"/>
                        <a:pt x="124" y="0"/>
                      </a:cubicBezTo>
                      <a:cubicBezTo>
                        <a:pt x="129" y="4"/>
                        <a:pt x="136" y="8"/>
                        <a:pt x="144" y="8"/>
                      </a:cubicBezTo>
                      <a:cubicBezTo>
                        <a:pt x="482" y="38"/>
                        <a:pt x="482" y="38"/>
                        <a:pt x="482" y="38"/>
                      </a:cubicBezTo>
                      <a:cubicBezTo>
                        <a:pt x="500" y="40"/>
                        <a:pt x="514" y="41"/>
                        <a:pt x="524" y="53"/>
                      </a:cubicBezTo>
                      <a:lnTo>
                        <a:pt x="536" y="69"/>
                      </a:lnTo>
                      <a:close/>
                    </a:path>
                  </a:pathLst>
                </a:custGeom>
                <a:gradFill>
                  <a:gsLst>
                    <a:gs pos="0">
                      <a:srgbClr val="53555A"/>
                    </a:gs>
                    <a:gs pos="38000">
                      <a:srgbClr val="E7E8EC"/>
                    </a:gs>
                  </a:gsLst>
                  <a:lin ang="1584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96" name="Freeform 14"/>
                <p:cNvSpPr>
                  <a:spLocks/>
                </p:cNvSpPr>
                <p:nvPr/>
              </p:nvSpPr>
              <p:spPr bwMode="gray">
                <a:xfrm>
                  <a:off x="4570413" y="3382963"/>
                  <a:ext cx="1608138" cy="222250"/>
                </a:xfrm>
                <a:custGeom>
                  <a:avLst/>
                  <a:gdLst/>
                  <a:ahLst/>
                  <a:cxnLst>
                    <a:cxn ang="0">
                      <a:pos x="429" y="59"/>
                    </a:cxn>
                    <a:cxn ang="0">
                      <a:pos x="419" y="59"/>
                    </a:cxn>
                    <a:cxn ang="0">
                      <a:pos x="375" y="36"/>
                    </a:cxn>
                    <a:cxn ang="0">
                      <a:pos x="110" y="11"/>
                    </a:cxn>
                    <a:cxn ang="0">
                      <a:pos x="80" y="12"/>
                    </a:cxn>
                    <a:cxn ang="0">
                      <a:pos x="0" y="15"/>
                    </a:cxn>
                    <a:cxn ang="0">
                      <a:pos x="0" y="5"/>
                    </a:cxn>
                    <a:cxn ang="0">
                      <a:pos x="73" y="2"/>
                    </a:cxn>
                    <a:cxn ang="0">
                      <a:pos x="111" y="0"/>
                    </a:cxn>
                    <a:cxn ang="0">
                      <a:pos x="379" y="24"/>
                    </a:cxn>
                    <a:cxn ang="0">
                      <a:pos x="421" y="46"/>
                    </a:cxn>
                    <a:cxn ang="0">
                      <a:pos x="429" y="59"/>
                    </a:cxn>
                  </a:cxnLst>
                  <a:rect l="0" t="0" r="r" b="b"/>
                  <a:pathLst>
                    <a:path w="429" h="59">
                      <a:moveTo>
                        <a:pt x="429" y="59"/>
                      </a:moveTo>
                      <a:cubicBezTo>
                        <a:pt x="419" y="59"/>
                        <a:pt x="419" y="59"/>
                        <a:pt x="419" y="59"/>
                      </a:cubicBezTo>
                      <a:cubicBezTo>
                        <a:pt x="408" y="40"/>
                        <a:pt x="395" y="37"/>
                        <a:pt x="375" y="36"/>
                      </a:cubicBezTo>
                      <a:cubicBezTo>
                        <a:pt x="110" y="11"/>
                        <a:pt x="110" y="11"/>
                        <a:pt x="110" y="11"/>
                      </a:cubicBezTo>
                      <a:cubicBezTo>
                        <a:pt x="100" y="11"/>
                        <a:pt x="90" y="10"/>
                        <a:pt x="80" y="12"/>
                      </a:cubicBezTo>
                      <a:cubicBezTo>
                        <a:pt x="61" y="14"/>
                        <a:pt x="24" y="15"/>
                        <a:pt x="0" y="15"/>
                      </a:cubicBezTo>
                      <a:cubicBezTo>
                        <a:pt x="0" y="5"/>
                        <a:pt x="0" y="5"/>
                        <a:pt x="0" y="5"/>
                      </a:cubicBezTo>
                      <a:cubicBezTo>
                        <a:pt x="73" y="2"/>
                        <a:pt x="73" y="2"/>
                        <a:pt x="73" y="2"/>
                      </a:cubicBezTo>
                      <a:cubicBezTo>
                        <a:pt x="86" y="2"/>
                        <a:pt x="101" y="0"/>
                        <a:pt x="111" y="0"/>
                      </a:cubicBezTo>
                      <a:cubicBezTo>
                        <a:pt x="379" y="24"/>
                        <a:pt x="379" y="24"/>
                        <a:pt x="379" y="24"/>
                      </a:cubicBezTo>
                      <a:cubicBezTo>
                        <a:pt x="398" y="25"/>
                        <a:pt x="413" y="32"/>
                        <a:pt x="421" y="46"/>
                      </a:cubicBezTo>
                      <a:lnTo>
                        <a:pt x="429" y="59"/>
                      </a:lnTo>
                      <a:close/>
                    </a:path>
                  </a:pathLst>
                </a:custGeom>
                <a:gradFill>
                  <a:gsLst>
                    <a:gs pos="0">
                      <a:srgbClr val="9C9EAA"/>
                    </a:gs>
                    <a:gs pos="16000">
                      <a:srgbClr val="32373B"/>
                    </a:gs>
                    <a:gs pos="20000">
                      <a:srgbClr val="9C9EAA"/>
                    </a:gs>
                    <a:gs pos="24000">
                      <a:srgbClr val="32373B"/>
                    </a:gs>
                    <a:gs pos="74000">
                      <a:srgbClr val="515257"/>
                    </a:gs>
                    <a:gs pos="100000">
                      <a:srgbClr val="4A4F53"/>
                    </a:gs>
                  </a:gsLst>
                  <a:lin ang="0" scaled="1"/>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97" name="Freeform 16"/>
                <p:cNvSpPr>
                  <a:spLocks/>
                </p:cNvSpPr>
                <p:nvPr/>
              </p:nvSpPr>
              <p:spPr bwMode="gray">
                <a:xfrm>
                  <a:off x="4570413" y="3382963"/>
                  <a:ext cx="1608138" cy="222250"/>
                </a:xfrm>
                <a:custGeom>
                  <a:avLst/>
                  <a:gdLst/>
                  <a:ahLst/>
                  <a:cxnLst>
                    <a:cxn ang="0">
                      <a:pos x="0" y="5"/>
                    </a:cxn>
                    <a:cxn ang="0">
                      <a:pos x="71" y="2"/>
                    </a:cxn>
                    <a:cxn ang="0">
                      <a:pos x="109" y="0"/>
                    </a:cxn>
                    <a:cxn ang="0">
                      <a:pos x="377" y="24"/>
                    </a:cxn>
                    <a:cxn ang="0">
                      <a:pos x="419" y="46"/>
                    </a:cxn>
                    <a:cxn ang="0">
                      <a:pos x="427" y="59"/>
                    </a:cxn>
                  </a:cxnLst>
                  <a:rect l="0" t="0" r="r" b="b"/>
                  <a:pathLst>
                    <a:path w="427" h="59">
                      <a:moveTo>
                        <a:pt x="0" y="5"/>
                      </a:moveTo>
                      <a:cubicBezTo>
                        <a:pt x="71" y="2"/>
                        <a:pt x="71" y="2"/>
                        <a:pt x="71" y="2"/>
                      </a:cubicBezTo>
                      <a:cubicBezTo>
                        <a:pt x="84" y="2"/>
                        <a:pt x="99" y="0"/>
                        <a:pt x="109" y="0"/>
                      </a:cubicBezTo>
                      <a:cubicBezTo>
                        <a:pt x="377" y="24"/>
                        <a:pt x="377" y="24"/>
                        <a:pt x="377" y="24"/>
                      </a:cubicBezTo>
                      <a:cubicBezTo>
                        <a:pt x="396" y="25"/>
                        <a:pt x="411" y="32"/>
                        <a:pt x="419" y="46"/>
                      </a:cubicBezTo>
                      <a:cubicBezTo>
                        <a:pt x="427" y="59"/>
                        <a:pt x="427" y="59"/>
                        <a:pt x="427"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98" name="Oval 19"/>
                <p:cNvSpPr>
                  <a:spLocks noChangeArrowheads="1"/>
                </p:cNvSpPr>
                <p:nvPr/>
              </p:nvSpPr>
              <p:spPr bwMode="gray">
                <a:xfrm>
                  <a:off x="4195763" y="3286125"/>
                  <a:ext cx="787400" cy="96838"/>
                </a:xfrm>
                <a:prstGeom prst="ellipse">
                  <a:avLst/>
                </a:prstGeom>
                <a:gradFill flip="none" rotWithShape="1">
                  <a:gsLst>
                    <a:gs pos="0">
                      <a:srgbClr val="B5B7BB"/>
                    </a:gs>
                    <a:gs pos="100000">
                      <a:srgbClr val="E5E6EA"/>
                    </a:gs>
                  </a:gsLst>
                  <a:lin ang="16200000" scaled="1"/>
                  <a:tileRect/>
                </a:gradFill>
                <a:ln w="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grpSp>
          <p:grpSp>
            <p:nvGrpSpPr>
              <p:cNvPr id="85" name="Gruppieren 142"/>
              <p:cNvGrpSpPr/>
              <p:nvPr/>
            </p:nvGrpSpPr>
            <p:grpSpPr bwMode="gray">
              <a:xfrm>
                <a:off x="7171079" y="4669235"/>
                <a:ext cx="309708" cy="237569"/>
                <a:chOff x="7226249" y="4669235"/>
                <a:chExt cx="237569" cy="237569"/>
              </a:xfrm>
            </p:grpSpPr>
            <p:sp>
              <p:nvSpPr>
                <p:cNvPr id="86" name="Rechteck 312"/>
                <p:cNvSpPr/>
                <p:nvPr/>
              </p:nvSpPr>
              <p:spPr bwMode="gray">
                <a:xfrm>
                  <a:off x="7226249" y="4669235"/>
                  <a:ext cx="237569" cy="237569"/>
                </a:xfrm>
                <a:prstGeom prst="rect">
                  <a:avLst/>
                </a:prstGeom>
                <a:solidFill>
                  <a:srgbClr val="B5B7BB"/>
                </a:solidFill>
                <a:ln w="12700">
                  <a:noFill/>
                  <a:round/>
                  <a:headEnd/>
                  <a:tailEnd/>
                </a:ln>
              </p:spPr>
              <p:txBody>
                <a:bodyPr rtlCol="0" anchor="ctr"/>
                <a:lstStyle/>
                <a:p>
                  <a:pPr algn="ctr"/>
                  <a:endParaRPr lang="de-DE" dirty="0">
                    <a:solidFill>
                      <a:prstClr val="black"/>
                    </a:solidFill>
                    <a:latin typeface="Calibri"/>
                  </a:endParaRPr>
                </a:p>
              </p:txBody>
            </p:sp>
            <p:sp>
              <p:nvSpPr>
                <p:cNvPr id="87" name="Rechteck 313"/>
                <p:cNvSpPr/>
                <p:nvPr/>
              </p:nvSpPr>
              <p:spPr bwMode="gray">
                <a:xfrm>
                  <a:off x="7242356" y="4685343"/>
                  <a:ext cx="205353" cy="205353"/>
                </a:xfrm>
                <a:prstGeom prst="rect">
                  <a:avLst/>
                </a:prstGeom>
                <a:gradFill flip="none" rotWithShape="1">
                  <a:gsLst>
                    <a:gs pos="0">
                      <a:srgbClr val="B5B7BB"/>
                    </a:gs>
                    <a:gs pos="100000">
                      <a:srgbClr val="E5E6EA"/>
                    </a:gs>
                  </a:gsLst>
                  <a:lin ang="16200000" scaled="1"/>
                  <a:tileRect/>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dirty="0">
                    <a:solidFill>
                      <a:prstClr val="black"/>
                    </a:solidFill>
                    <a:latin typeface="Calibri"/>
                  </a:endParaRPr>
                </a:p>
              </p:txBody>
            </p:sp>
          </p:grpSp>
        </p:grpSp>
        <p:grpSp>
          <p:nvGrpSpPr>
            <p:cNvPr id="70" name="Gruppieren 126"/>
            <p:cNvGrpSpPr/>
            <p:nvPr/>
          </p:nvGrpSpPr>
          <p:grpSpPr bwMode="gray">
            <a:xfrm>
              <a:off x="417673" y="4447388"/>
              <a:ext cx="2508091" cy="1560198"/>
              <a:chOff x="417673" y="4447388"/>
              <a:chExt cx="2508091" cy="1560198"/>
            </a:xfrm>
          </p:grpSpPr>
          <p:sp>
            <p:nvSpPr>
              <p:cNvPr id="72" name="Freeform 7"/>
              <p:cNvSpPr>
                <a:spLocks noChangeAspect="1"/>
              </p:cNvSpPr>
              <p:nvPr/>
            </p:nvSpPr>
            <p:spPr bwMode="gray">
              <a:xfrm>
                <a:off x="417673" y="4539896"/>
                <a:ext cx="2508090" cy="1456983"/>
              </a:xfrm>
              <a:custGeom>
                <a:avLst/>
                <a:gdLst>
                  <a:gd name="T0" fmla="*/ 501 w 519"/>
                  <a:gd name="T1" fmla="*/ 0 h 393"/>
                  <a:gd name="T2" fmla="*/ 501 w 519"/>
                  <a:gd name="T3" fmla="*/ 359 h 393"/>
                  <a:gd name="T4" fmla="*/ 18 w 519"/>
                  <a:gd name="T5" fmla="*/ 359 h 393"/>
                  <a:gd name="T6" fmla="*/ 18 w 519"/>
                  <a:gd name="T7" fmla="*/ 0 h 393"/>
                  <a:gd name="T8" fmla="*/ 0 w 519"/>
                  <a:gd name="T9" fmla="*/ 0 h 393"/>
                  <a:gd name="T10" fmla="*/ 0 w 519"/>
                  <a:gd name="T11" fmla="*/ 385 h 393"/>
                  <a:gd name="T12" fmla="*/ 7 w 519"/>
                  <a:gd name="T13" fmla="*/ 393 h 393"/>
                  <a:gd name="T14" fmla="*/ 512 w 519"/>
                  <a:gd name="T15" fmla="*/ 393 h 393"/>
                  <a:gd name="T16" fmla="*/ 519 w 519"/>
                  <a:gd name="T17" fmla="*/ 385 h 393"/>
                  <a:gd name="T18" fmla="*/ 519 w 519"/>
                  <a:gd name="T19" fmla="*/ 0 h 393"/>
                  <a:gd name="T20" fmla="*/ 501 w 519"/>
                  <a:gd name="T21" fmla="*/ 0 h 39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19"/>
                  <a:gd name="T34" fmla="*/ 0 h 393"/>
                  <a:gd name="T35" fmla="*/ 519 w 519"/>
                  <a:gd name="T36" fmla="*/ 393 h 393"/>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0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0 w 10000"/>
                  <a:gd name="connsiteY3" fmla="*/ 1105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0 h 8895"/>
                  <a:gd name="connsiteX1" fmla="*/ 9653 w 10000"/>
                  <a:gd name="connsiteY1" fmla="*/ 8030 h 8895"/>
                  <a:gd name="connsiteX2" fmla="*/ 347 w 10000"/>
                  <a:gd name="connsiteY2" fmla="*/ 8030 h 8895"/>
                  <a:gd name="connsiteX3" fmla="*/ 340 w 10000"/>
                  <a:gd name="connsiteY3" fmla="*/ 0 h 8895"/>
                  <a:gd name="connsiteX4" fmla="*/ 0 w 10000"/>
                  <a:gd name="connsiteY4" fmla="*/ 0 h 8895"/>
                  <a:gd name="connsiteX5" fmla="*/ 0 w 10000"/>
                  <a:gd name="connsiteY5" fmla="*/ 8691 h 8895"/>
                  <a:gd name="connsiteX6" fmla="*/ 135 w 10000"/>
                  <a:gd name="connsiteY6" fmla="*/ 8895 h 8895"/>
                  <a:gd name="connsiteX7" fmla="*/ 9865 w 10000"/>
                  <a:gd name="connsiteY7" fmla="*/ 8895 h 8895"/>
                  <a:gd name="connsiteX8" fmla="*/ 10000 w 10000"/>
                  <a:gd name="connsiteY8" fmla="*/ 8691 h 8895"/>
                  <a:gd name="connsiteX9" fmla="*/ 10000 w 10000"/>
                  <a:gd name="connsiteY9" fmla="*/ 0 h 8895"/>
                  <a:gd name="connsiteX10" fmla="*/ 9670 w 10000"/>
                  <a:gd name="connsiteY10" fmla="*/ 0 h 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00" h="8895">
                    <a:moveTo>
                      <a:pt x="9670" y="0"/>
                    </a:moveTo>
                    <a:cubicBezTo>
                      <a:pt x="9664" y="2677"/>
                      <a:pt x="9659" y="5353"/>
                      <a:pt x="9653" y="8030"/>
                    </a:cubicBezTo>
                    <a:lnTo>
                      <a:pt x="347" y="8030"/>
                    </a:lnTo>
                    <a:cubicBezTo>
                      <a:pt x="345" y="5353"/>
                      <a:pt x="342" y="2677"/>
                      <a:pt x="340" y="0"/>
                    </a:cubicBezTo>
                    <a:lnTo>
                      <a:pt x="0" y="0"/>
                    </a:lnTo>
                    <a:lnTo>
                      <a:pt x="0" y="8691"/>
                    </a:lnTo>
                    <a:cubicBezTo>
                      <a:pt x="0" y="8793"/>
                      <a:pt x="58" y="8895"/>
                      <a:pt x="135" y="8895"/>
                    </a:cubicBezTo>
                    <a:lnTo>
                      <a:pt x="9865" y="8895"/>
                    </a:lnTo>
                    <a:cubicBezTo>
                      <a:pt x="9942" y="8895"/>
                      <a:pt x="10000" y="8793"/>
                      <a:pt x="10000" y="8691"/>
                    </a:cubicBezTo>
                    <a:lnTo>
                      <a:pt x="10000" y="0"/>
                    </a:lnTo>
                    <a:lnTo>
                      <a:pt x="9670" y="0"/>
                    </a:lnTo>
                    <a:close/>
                  </a:path>
                </a:pathLst>
              </a:custGeom>
              <a:gradFill rotWithShape="1">
                <a:gsLst>
                  <a:gs pos="0">
                    <a:srgbClr val="949494"/>
                  </a:gs>
                  <a:gs pos="50000">
                    <a:srgbClr val="DDDDDD"/>
                  </a:gs>
                  <a:gs pos="100000">
                    <a:srgbClr val="949494"/>
                  </a:gs>
                </a:gsLst>
                <a:lin ang="5400000" scaled="1"/>
              </a:gradFill>
              <a:ln w="9525">
                <a:noFill/>
                <a:round/>
                <a:headEnd/>
                <a:tailEnd/>
              </a:ln>
            </p:spPr>
            <p:txBody>
              <a:bodyPr/>
              <a:lstStyle/>
              <a:p>
                <a:endParaRPr lang="de-DE" noProof="1">
                  <a:solidFill>
                    <a:prstClr val="black"/>
                  </a:solidFill>
                  <a:latin typeface="Calibri"/>
                </a:endParaRPr>
              </a:p>
            </p:txBody>
          </p:sp>
          <p:sp>
            <p:nvSpPr>
              <p:cNvPr id="73" name="Freeform 9"/>
              <p:cNvSpPr>
                <a:spLocks noChangeAspect="1"/>
              </p:cNvSpPr>
              <p:nvPr/>
            </p:nvSpPr>
            <p:spPr bwMode="gray">
              <a:xfrm>
                <a:off x="417673" y="4447388"/>
                <a:ext cx="2508090" cy="92465"/>
              </a:xfrm>
              <a:custGeom>
                <a:avLst/>
                <a:gdLst>
                  <a:gd name="T0" fmla="*/ 18 w 519"/>
                  <a:gd name="T1" fmla="*/ 19 h 19"/>
                  <a:gd name="T2" fmla="*/ 501 w 519"/>
                  <a:gd name="T3" fmla="*/ 19 h 19"/>
                  <a:gd name="T4" fmla="*/ 501 w 519"/>
                  <a:gd name="T5" fmla="*/ 19 h 19"/>
                  <a:gd name="T6" fmla="*/ 519 w 519"/>
                  <a:gd name="T7" fmla="*/ 19 h 19"/>
                  <a:gd name="T8" fmla="*/ 519 w 519"/>
                  <a:gd name="T9" fmla="*/ 8 h 19"/>
                  <a:gd name="T10" fmla="*/ 512 w 519"/>
                  <a:gd name="T11" fmla="*/ 0 h 19"/>
                  <a:gd name="T12" fmla="*/ 7 w 519"/>
                  <a:gd name="T13" fmla="*/ 0 h 19"/>
                  <a:gd name="T14" fmla="*/ 0 w 519"/>
                  <a:gd name="T15" fmla="*/ 8 h 19"/>
                  <a:gd name="T16" fmla="*/ 0 w 519"/>
                  <a:gd name="T17" fmla="*/ 19 h 19"/>
                  <a:gd name="T18" fmla="*/ 18 w 519"/>
                  <a:gd name="T19" fmla="*/ 19 h 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9"/>
                  <a:gd name="T31" fmla="*/ 0 h 19"/>
                  <a:gd name="T32" fmla="*/ 519 w 519"/>
                  <a:gd name="T33" fmla="*/ 19 h 1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9" h="19">
                    <a:moveTo>
                      <a:pt x="18" y="19"/>
                    </a:moveTo>
                    <a:cubicBezTo>
                      <a:pt x="501" y="19"/>
                      <a:pt x="501" y="19"/>
                      <a:pt x="501" y="19"/>
                    </a:cubicBezTo>
                    <a:cubicBezTo>
                      <a:pt x="501" y="19"/>
                      <a:pt x="501" y="19"/>
                      <a:pt x="501" y="19"/>
                    </a:cubicBezTo>
                    <a:cubicBezTo>
                      <a:pt x="519" y="19"/>
                      <a:pt x="519" y="19"/>
                      <a:pt x="519" y="19"/>
                    </a:cubicBezTo>
                    <a:cubicBezTo>
                      <a:pt x="519" y="8"/>
                      <a:pt x="519" y="8"/>
                      <a:pt x="519" y="8"/>
                    </a:cubicBezTo>
                    <a:cubicBezTo>
                      <a:pt x="519" y="4"/>
                      <a:pt x="516" y="0"/>
                      <a:pt x="512" y="0"/>
                    </a:cubicBezTo>
                    <a:cubicBezTo>
                      <a:pt x="7" y="0"/>
                      <a:pt x="7" y="0"/>
                      <a:pt x="7" y="0"/>
                    </a:cubicBezTo>
                    <a:cubicBezTo>
                      <a:pt x="3" y="0"/>
                      <a:pt x="0" y="4"/>
                      <a:pt x="0" y="8"/>
                    </a:cubicBezTo>
                    <a:cubicBezTo>
                      <a:pt x="0" y="19"/>
                      <a:pt x="0" y="19"/>
                      <a:pt x="0" y="19"/>
                    </a:cubicBezTo>
                    <a:close/>
                  </a:path>
                </a:pathLst>
              </a:custGeom>
              <a:gradFill rotWithShape="1">
                <a:gsLst>
                  <a:gs pos="0">
                    <a:srgbClr val="EAEAEA"/>
                  </a:gs>
                  <a:gs pos="100000">
                    <a:srgbClr val="949494"/>
                  </a:gs>
                </a:gsLst>
                <a:lin ang="5400000" scaled="1"/>
              </a:gradFill>
              <a:ln w="9525">
                <a:noFill/>
                <a:round/>
                <a:headEnd/>
                <a:tailEnd/>
              </a:ln>
            </p:spPr>
            <p:txBody>
              <a:bodyPr/>
              <a:lstStyle/>
              <a:p>
                <a:endParaRPr lang="de-DE" noProof="1">
                  <a:solidFill>
                    <a:prstClr val="black"/>
                  </a:solidFill>
                  <a:latin typeface="Calibri"/>
                </a:endParaRPr>
              </a:p>
            </p:txBody>
          </p:sp>
          <p:sp>
            <p:nvSpPr>
              <p:cNvPr id="74" name="Freeform 11"/>
              <p:cNvSpPr>
                <a:spLocks noChangeAspect="1"/>
              </p:cNvSpPr>
              <p:nvPr/>
            </p:nvSpPr>
            <p:spPr bwMode="gray">
              <a:xfrm>
                <a:off x="417674" y="5906151"/>
                <a:ext cx="2508090" cy="84679"/>
              </a:xfrm>
              <a:custGeom>
                <a:avLst/>
                <a:gdLst>
                  <a:gd name="T0" fmla="*/ 1271 w 1289"/>
                  <a:gd name="T1" fmla="*/ 20 h 54"/>
                  <a:gd name="T2" fmla="*/ 17 w 1289"/>
                  <a:gd name="T3" fmla="*/ 20 h 54"/>
                  <a:gd name="T4" fmla="*/ 0 w 1289"/>
                  <a:gd name="T5" fmla="*/ 0 h 54"/>
                  <a:gd name="T6" fmla="*/ 0 w 1289"/>
                  <a:gd name="T7" fmla="*/ 34 h 54"/>
                  <a:gd name="T8" fmla="*/ 17 w 1289"/>
                  <a:gd name="T9" fmla="*/ 54 h 54"/>
                  <a:gd name="T10" fmla="*/ 1271 w 1289"/>
                  <a:gd name="T11" fmla="*/ 54 h 54"/>
                  <a:gd name="T12" fmla="*/ 1289 w 1289"/>
                  <a:gd name="T13" fmla="*/ 34 h 54"/>
                  <a:gd name="T14" fmla="*/ 1289 w 1289"/>
                  <a:gd name="T15" fmla="*/ 0 h 54"/>
                  <a:gd name="T16" fmla="*/ 1271 w 1289"/>
                  <a:gd name="T17" fmla="*/ 20 h 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89"/>
                  <a:gd name="T28" fmla="*/ 0 h 54"/>
                  <a:gd name="T29" fmla="*/ 1289 w 1289"/>
                  <a:gd name="T30" fmla="*/ 54 h 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89" h="54">
                    <a:moveTo>
                      <a:pt x="1271" y="20"/>
                    </a:moveTo>
                    <a:cubicBezTo>
                      <a:pt x="1271" y="20"/>
                      <a:pt x="1271" y="20"/>
                      <a:pt x="17" y="20"/>
                    </a:cubicBezTo>
                    <a:cubicBezTo>
                      <a:pt x="7" y="20"/>
                      <a:pt x="0" y="10"/>
                      <a:pt x="0" y="0"/>
                    </a:cubicBezTo>
                    <a:cubicBezTo>
                      <a:pt x="0" y="34"/>
                      <a:pt x="0" y="34"/>
                      <a:pt x="0" y="34"/>
                    </a:cubicBezTo>
                    <a:cubicBezTo>
                      <a:pt x="0" y="44"/>
                      <a:pt x="7" y="54"/>
                      <a:pt x="17" y="54"/>
                    </a:cubicBezTo>
                    <a:cubicBezTo>
                      <a:pt x="1271" y="54"/>
                      <a:pt x="1271" y="54"/>
                      <a:pt x="1271" y="54"/>
                    </a:cubicBezTo>
                    <a:cubicBezTo>
                      <a:pt x="1281" y="54"/>
                      <a:pt x="1289" y="44"/>
                      <a:pt x="1289" y="34"/>
                    </a:cubicBezTo>
                    <a:cubicBezTo>
                      <a:pt x="1289" y="22"/>
                      <a:pt x="1289" y="11"/>
                      <a:pt x="1289" y="0"/>
                    </a:cubicBezTo>
                    <a:close/>
                  </a:path>
                </a:pathLst>
              </a:custGeom>
              <a:gradFill rotWithShape="1">
                <a:gsLst>
                  <a:gs pos="0">
                    <a:srgbClr val="0C0C0C"/>
                  </a:gs>
                  <a:gs pos="100000">
                    <a:srgbClr val="969696"/>
                  </a:gs>
                </a:gsLst>
                <a:lin ang="5400000" scaled="1"/>
              </a:gradFill>
              <a:ln w="12700">
                <a:noFill/>
                <a:miter lim="800000"/>
                <a:headEnd/>
                <a:tailEnd/>
              </a:ln>
            </p:spPr>
            <p:txBody>
              <a:bodyPr/>
              <a:lstStyle/>
              <a:p>
                <a:endParaRPr lang="de-DE" noProof="1">
                  <a:solidFill>
                    <a:prstClr val="black"/>
                  </a:solidFill>
                  <a:latin typeface="Calibri"/>
                </a:endParaRPr>
              </a:p>
            </p:txBody>
          </p:sp>
          <p:grpSp>
            <p:nvGrpSpPr>
              <p:cNvPr id="75" name="Group 12"/>
              <p:cNvGrpSpPr>
                <a:grpSpLocks noChangeAspect="1"/>
              </p:cNvGrpSpPr>
              <p:nvPr/>
            </p:nvGrpSpPr>
            <p:grpSpPr bwMode="gray">
              <a:xfrm>
                <a:off x="2092659" y="5996879"/>
                <a:ext cx="250129" cy="10707"/>
                <a:chOff x="1974" y="3040"/>
                <a:chExt cx="319" cy="20"/>
              </a:xfrm>
            </p:grpSpPr>
            <p:sp>
              <p:nvSpPr>
                <p:cNvPr id="80" name="Freeform 13"/>
                <p:cNvSpPr>
                  <a:spLocks noChangeAspect="1"/>
                </p:cNvSpPr>
                <p:nvPr/>
              </p:nvSpPr>
              <p:spPr bwMode="gray">
                <a:xfrm>
                  <a:off x="1974" y="3040"/>
                  <a:ext cx="57"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sp>
              <p:nvSpPr>
                <p:cNvPr id="81" name="Freeform 14"/>
                <p:cNvSpPr>
                  <a:spLocks noChangeAspect="1"/>
                </p:cNvSpPr>
                <p:nvPr/>
              </p:nvSpPr>
              <p:spPr bwMode="gray">
                <a:xfrm>
                  <a:off x="2061"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3"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sp>
              <p:nvSpPr>
                <p:cNvPr id="82" name="Freeform 15"/>
                <p:cNvSpPr>
                  <a:spLocks noChangeAspect="1"/>
                </p:cNvSpPr>
                <p:nvPr/>
              </p:nvSpPr>
              <p:spPr bwMode="gray">
                <a:xfrm>
                  <a:off x="2149" y="3040"/>
                  <a:ext cx="56"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sp>
              <p:nvSpPr>
                <p:cNvPr id="83" name="Freeform 16"/>
                <p:cNvSpPr>
                  <a:spLocks noChangeAspect="1"/>
                </p:cNvSpPr>
                <p:nvPr/>
              </p:nvSpPr>
              <p:spPr bwMode="gray">
                <a:xfrm>
                  <a:off x="2235"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2"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grpSp>
          <p:grpSp>
            <p:nvGrpSpPr>
              <p:cNvPr id="76" name="Group 19"/>
              <p:cNvGrpSpPr>
                <a:grpSpLocks noChangeAspect="1"/>
              </p:cNvGrpSpPr>
              <p:nvPr/>
            </p:nvGrpSpPr>
            <p:grpSpPr bwMode="gray">
              <a:xfrm>
                <a:off x="2708726" y="5919014"/>
                <a:ext cx="112898" cy="22387"/>
                <a:chOff x="2601" y="2959"/>
                <a:chExt cx="139" cy="27"/>
              </a:xfrm>
            </p:grpSpPr>
            <p:sp>
              <p:nvSpPr>
                <p:cNvPr id="77" name="AutoShape 20"/>
                <p:cNvSpPr>
                  <a:spLocks noChangeAspect="1" noChangeArrowheads="1"/>
                </p:cNvSpPr>
                <p:nvPr/>
              </p:nvSpPr>
              <p:spPr bwMode="gray">
                <a:xfrm flipV="1">
                  <a:off x="2601" y="2959"/>
                  <a:ext cx="139" cy="27"/>
                </a:xfrm>
                <a:prstGeom prst="roundRect">
                  <a:avLst>
                    <a:gd name="adj" fmla="val 46398"/>
                  </a:avLst>
                </a:prstGeom>
                <a:gradFill rotWithShape="1">
                  <a:gsLst>
                    <a:gs pos="0">
                      <a:srgbClr val="2B2B2B"/>
                    </a:gs>
                    <a:gs pos="100000">
                      <a:srgbClr val="C0C0C0"/>
                    </a:gs>
                  </a:gsLst>
                  <a:lin ang="5400000" scaled="1"/>
                </a:gradFill>
                <a:ln w="3175">
                  <a:solidFill>
                    <a:srgbClr val="969696"/>
                  </a:solidFill>
                  <a:round/>
                  <a:headEnd/>
                  <a:tailEnd/>
                </a:ln>
              </p:spPr>
              <p:txBody>
                <a:bodyPr wrap="none" anchor="ctr"/>
                <a:lstStyle/>
                <a:p>
                  <a:endParaRPr lang="de-DE" noProof="1">
                    <a:solidFill>
                      <a:prstClr val="black"/>
                    </a:solidFill>
                    <a:latin typeface="Calibri"/>
                  </a:endParaRPr>
                </a:p>
              </p:txBody>
            </p:sp>
            <p:sp>
              <p:nvSpPr>
                <p:cNvPr id="78" name="AutoShape 21"/>
                <p:cNvSpPr>
                  <a:spLocks noChangeAspect="1" noChangeArrowheads="1"/>
                </p:cNvSpPr>
                <p:nvPr/>
              </p:nvSpPr>
              <p:spPr bwMode="gray">
                <a:xfrm flipV="1">
                  <a:off x="2650" y="2964"/>
                  <a:ext cx="82" cy="16"/>
                </a:xfrm>
                <a:prstGeom prst="roundRect">
                  <a:avLst>
                    <a:gd name="adj" fmla="val 50000"/>
                  </a:avLst>
                </a:prstGeom>
                <a:gradFill rotWithShape="1">
                  <a:gsLst>
                    <a:gs pos="0">
                      <a:srgbClr val="FFFFFF"/>
                    </a:gs>
                    <a:gs pos="50000">
                      <a:srgbClr val="B2B2B2"/>
                    </a:gs>
                    <a:gs pos="100000">
                      <a:srgbClr val="FFFFFF"/>
                    </a:gs>
                  </a:gsLst>
                  <a:lin ang="5400000" scaled="1"/>
                </a:gradFill>
                <a:ln w="3175">
                  <a:solidFill>
                    <a:srgbClr val="969696"/>
                  </a:solidFill>
                  <a:round/>
                  <a:headEnd/>
                  <a:tailEnd/>
                </a:ln>
              </p:spPr>
              <p:txBody>
                <a:bodyPr wrap="none" anchor="ctr"/>
                <a:lstStyle/>
                <a:p>
                  <a:endParaRPr lang="de-DE" noProof="1">
                    <a:solidFill>
                      <a:prstClr val="black"/>
                    </a:solidFill>
                    <a:latin typeface="Calibri"/>
                  </a:endParaRPr>
                </a:p>
              </p:txBody>
            </p:sp>
            <p:sp>
              <p:nvSpPr>
                <p:cNvPr id="79" name="Oval 22"/>
                <p:cNvSpPr>
                  <a:spLocks noChangeAspect="1" noChangeArrowheads="1"/>
                </p:cNvSpPr>
                <p:nvPr/>
              </p:nvSpPr>
              <p:spPr bwMode="gray">
                <a:xfrm flipV="1">
                  <a:off x="2606" y="2963"/>
                  <a:ext cx="19" cy="19"/>
                </a:xfrm>
                <a:prstGeom prst="ellipse">
                  <a:avLst/>
                </a:prstGeom>
                <a:solidFill>
                  <a:srgbClr val="5F5F5F"/>
                </a:solidFill>
                <a:ln w="3175">
                  <a:solidFill>
                    <a:srgbClr val="969696"/>
                  </a:solidFill>
                  <a:round/>
                  <a:headEnd/>
                  <a:tailEnd/>
                </a:ln>
              </p:spPr>
              <p:txBody>
                <a:bodyPr wrap="none" anchor="ctr"/>
                <a:lstStyle/>
                <a:p>
                  <a:endParaRPr lang="de-DE" noProof="1">
                    <a:solidFill>
                      <a:prstClr val="black"/>
                    </a:solidFill>
                    <a:latin typeface="Calibri"/>
                  </a:endParaRPr>
                </a:p>
              </p:txBody>
            </p:sp>
          </p:grpSp>
        </p:grpSp>
      </p:grpSp>
      <p:sp>
        <p:nvSpPr>
          <p:cNvPr id="67" name="Freihandform 119"/>
          <p:cNvSpPr/>
          <p:nvPr/>
        </p:nvSpPr>
        <p:spPr bwMode="auto">
          <a:xfrm>
            <a:off x="3454683" y="2428559"/>
            <a:ext cx="1063000" cy="1345882"/>
          </a:xfrm>
          <a:custGeom>
            <a:avLst/>
            <a:gdLst>
              <a:gd name="connsiteX0" fmla="*/ 0 w 1452562"/>
              <a:gd name="connsiteY0" fmla="*/ 0 h 2195512"/>
              <a:gd name="connsiteX1" fmla="*/ 1452562 w 1452562"/>
              <a:gd name="connsiteY1" fmla="*/ 0 h 2195512"/>
              <a:gd name="connsiteX2" fmla="*/ 1452562 w 1452562"/>
              <a:gd name="connsiteY2" fmla="*/ 2195512 h 2195512"/>
              <a:gd name="connsiteX3" fmla="*/ 0 w 1452562"/>
              <a:gd name="connsiteY3" fmla="*/ 2195512 h 2195512"/>
              <a:gd name="connsiteX4" fmla="*/ 0 w 1452562"/>
              <a:gd name="connsiteY4" fmla="*/ 0 h 2195512"/>
              <a:gd name="connsiteX0" fmla="*/ 685800 w 1452562"/>
              <a:gd name="connsiteY0" fmla="*/ 4763 h 2195512"/>
              <a:gd name="connsiteX1" fmla="*/ 1452562 w 1452562"/>
              <a:gd name="connsiteY1" fmla="*/ 0 h 2195512"/>
              <a:gd name="connsiteX2" fmla="*/ 1452562 w 1452562"/>
              <a:gd name="connsiteY2" fmla="*/ 2195512 h 2195512"/>
              <a:gd name="connsiteX3" fmla="*/ 0 w 1452562"/>
              <a:gd name="connsiteY3" fmla="*/ 2195512 h 2195512"/>
              <a:gd name="connsiteX4" fmla="*/ 685800 w 1452562"/>
              <a:gd name="connsiteY4" fmla="*/ 4763 h 2195512"/>
              <a:gd name="connsiteX0" fmla="*/ 1166813 w 1933575"/>
              <a:gd name="connsiteY0" fmla="*/ 4763 h 2205037"/>
              <a:gd name="connsiteX1" fmla="*/ 1933575 w 1933575"/>
              <a:gd name="connsiteY1" fmla="*/ 0 h 2205037"/>
              <a:gd name="connsiteX2" fmla="*/ 1933575 w 1933575"/>
              <a:gd name="connsiteY2" fmla="*/ 2195512 h 2205037"/>
              <a:gd name="connsiteX3" fmla="*/ 0 w 1933575"/>
              <a:gd name="connsiteY3" fmla="*/ 2205037 h 2205037"/>
              <a:gd name="connsiteX4" fmla="*/ 1166813 w 1933575"/>
              <a:gd name="connsiteY4" fmla="*/ 4763 h 2205037"/>
              <a:gd name="connsiteX0" fmla="*/ 1081088 w 1847850"/>
              <a:gd name="connsiteY0" fmla="*/ 4763 h 2205037"/>
              <a:gd name="connsiteX1" fmla="*/ 1847850 w 1847850"/>
              <a:gd name="connsiteY1" fmla="*/ 0 h 2205037"/>
              <a:gd name="connsiteX2" fmla="*/ 1847850 w 1847850"/>
              <a:gd name="connsiteY2" fmla="*/ 2195512 h 2205037"/>
              <a:gd name="connsiteX3" fmla="*/ 0 w 1847850"/>
              <a:gd name="connsiteY3" fmla="*/ 2205037 h 2205037"/>
              <a:gd name="connsiteX4" fmla="*/ 1081088 w 1847850"/>
              <a:gd name="connsiteY4" fmla="*/ 4763 h 2205037"/>
              <a:gd name="connsiteX0" fmla="*/ 1081088 w 1854993"/>
              <a:gd name="connsiteY0" fmla="*/ 0 h 2200274"/>
              <a:gd name="connsiteX1" fmla="*/ 1854993 w 1854993"/>
              <a:gd name="connsiteY1" fmla="*/ 4762 h 2200274"/>
              <a:gd name="connsiteX2" fmla="*/ 1847850 w 1854993"/>
              <a:gd name="connsiteY2" fmla="*/ 2190749 h 2200274"/>
              <a:gd name="connsiteX3" fmla="*/ 0 w 1854993"/>
              <a:gd name="connsiteY3" fmla="*/ 2200274 h 2200274"/>
              <a:gd name="connsiteX4" fmla="*/ 1081088 w 1854993"/>
              <a:gd name="connsiteY4" fmla="*/ 0 h 2200274"/>
              <a:gd name="connsiteX0" fmla="*/ 1081088 w 1854993"/>
              <a:gd name="connsiteY0" fmla="*/ 2382 h 2202656"/>
              <a:gd name="connsiteX1" fmla="*/ 1854993 w 1854993"/>
              <a:gd name="connsiteY1" fmla="*/ 0 h 2202656"/>
              <a:gd name="connsiteX2" fmla="*/ 1847850 w 1854993"/>
              <a:gd name="connsiteY2" fmla="*/ 2193131 h 2202656"/>
              <a:gd name="connsiteX3" fmla="*/ 0 w 1854993"/>
              <a:gd name="connsiteY3" fmla="*/ 2202656 h 2202656"/>
              <a:gd name="connsiteX4" fmla="*/ 1081088 w 1854993"/>
              <a:gd name="connsiteY4" fmla="*/ 2382 h 2202656"/>
              <a:gd name="connsiteX0" fmla="*/ 1081088 w 1857375"/>
              <a:gd name="connsiteY0" fmla="*/ 2382 h 2202656"/>
              <a:gd name="connsiteX1" fmla="*/ 1854993 w 1857375"/>
              <a:gd name="connsiteY1" fmla="*/ 0 h 2202656"/>
              <a:gd name="connsiteX2" fmla="*/ 1857375 w 1857375"/>
              <a:gd name="connsiteY2" fmla="*/ 2188369 h 2202656"/>
              <a:gd name="connsiteX3" fmla="*/ 0 w 1857375"/>
              <a:gd name="connsiteY3" fmla="*/ 2202656 h 2202656"/>
              <a:gd name="connsiteX4" fmla="*/ 1081088 w 1857375"/>
              <a:gd name="connsiteY4" fmla="*/ 2382 h 2202656"/>
              <a:gd name="connsiteX0" fmla="*/ 1073944 w 1850231"/>
              <a:gd name="connsiteY0" fmla="*/ 2382 h 2188369"/>
              <a:gd name="connsiteX1" fmla="*/ 1847849 w 1850231"/>
              <a:gd name="connsiteY1" fmla="*/ 0 h 2188369"/>
              <a:gd name="connsiteX2" fmla="*/ 1850231 w 1850231"/>
              <a:gd name="connsiteY2" fmla="*/ 2188369 h 2188369"/>
              <a:gd name="connsiteX3" fmla="*/ 0 w 1850231"/>
              <a:gd name="connsiteY3" fmla="*/ 2185988 h 2188369"/>
              <a:gd name="connsiteX4" fmla="*/ 1073944 w 1850231"/>
              <a:gd name="connsiteY4" fmla="*/ 2382 h 2188369"/>
              <a:gd name="connsiteX0" fmla="*/ 1073944 w 1847849"/>
              <a:gd name="connsiteY0" fmla="*/ 2382 h 2195512"/>
              <a:gd name="connsiteX1" fmla="*/ 1847849 w 1847849"/>
              <a:gd name="connsiteY1" fmla="*/ 0 h 2195512"/>
              <a:gd name="connsiteX2" fmla="*/ 1847849 w 1847849"/>
              <a:gd name="connsiteY2" fmla="*/ 2195512 h 2195512"/>
              <a:gd name="connsiteX3" fmla="*/ 0 w 1847849"/>
              <a:gd name="connsiteY3" fmla="*/ 2185988 h 2195512"/>
              <a:gd name="connsiteX4" fmla="*/ 1073944 w 1847849"/>
              <a:gd name="connsiteY4" fmla="*/ 2382 h 2195512"/>
              <a:gd name="connsiteX0" fmla="*/ 1116807 w 1890712"/>
              <a:gd name="connsiteY0" fmla="*/ 2382 h 2195513"/>
              <a:gd name="connsiteX1" fmla="*/ 1890712 w 1890712"/>
              <a:gd name="connsiteY1" fmla="*/ 0 h 2195513"/>
              <a:gd name="connsiteX2" fmla="*/ 1890712 w 1890712"/>
              <a:gd name="connsiteY2" fmla="*/ 2195512 h 2195513"/>
              <a:gd name="connsiteX3" fmla="*/ 0 w 1890712"/>
              <a:gd name="connsiteY3" fmla="*/ 2195513 h 2195513"/>
              <a:gd name="connsiteX4" fmla="*/ 1116807 w 1890712"/>
              <a:gd name="connsiteY4" fmla="*/ 2382 h 2195513"/>
              <a:gd name="connsiteX0" fmla="*/ 1116807 w 1890712"/>
              <a:gd name="connsiteY0" fmla="*/ 4764 h 2197895"/>
              <a:gd name="connsiteX1" fmla="*/ 1778794 w 1890712"/>
              <a:gd name="connsiteY1" fmla="*/ 0 h 2197895"/>
              <a:gd name="connsiteX2" fmla="*/ 1890712 w 1890712"/>
              <a:gd name="connsiteY2" fmla="*/ 2382 h 2197895"/>
              <a:gd name="connsiteX3" fmla="*/ 1890712 w 1890712"/>
              <a:gd name="connsiteY3" fmla="*/ 2197894 h 2197895"/>
              <a:gd name="connsiteX4" fmla="*/ 0 w 1890712"/>
              <a:gd name="connsiteY4" fmla="*/ 2197895 h 2197895"/>
              <a:gd name="connsiteX5" fmla="*/ 1116807 w 1890712"/>
              <a:gd name="connsiteY5" fmla="*/ 4764 h 2197895"/>
              <a:gd name="connsiteX0" fmla="*/ 1116807 w 1890713"/>
              <a:gd name="connsiteY0" fmla="*/ 4764 h 2197895"/>
              <a:gd name="connsiteX1" fmla="*/ 1778794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3 w 1890713"/>
              <a:gd name="connsiteY2" fmla="*/ 78581 h 2197895"/>
              <a:gd name="connsiteX3" fmla="*/ 1890712 w 1890713"/>
              <a:gd name="connsiteY3" fmla="*/ 2197894 h 2197895"/>
              <a:gd name="connsiteX4" fmla="*/ 0 w 1890713"/>
              <a:gd name="connsiteY4" fmla="*/ 2197895 h 2197895"/>
              <a:gd name="connsiteX5" fmla="*/ 1116807 w 1890713"/>
              <a:gd name="connsiteY5" fmla="*/ 4764 h 2197895"/>
              <a:gd name="connsiteX0" fmla="*/ 1116807 w 1905001"/>
              <a:gd name="connsiteY0" fmla="*/ 4764 h 2197895"/>
              <a:gd name="connsiteX1" fmla="*/ 1826419 w 1905001"/>
              <a:gd name="connsiteY1" fmla="*/ 0 h 2197895"/>
              <a:gd name="connsiteX2" fmla="*/ 1890713 w 1905001"/>
              <a:gd name="connsiteY2" fmla="*/ 78581 h 2197895"/>
              <a:gd name="connsiteX3" fmla="*/ 1890712 w 1905001"/>
              <a:gd name="connsiteY3" fmla="*/ 2197894 h 2197895"/>
              <a:gd name="connsiteX4" fmla="*/ 0 w 1905001"/>
              <a:gd name="connsiteY4" fmla="*/ 2197895 h 2197895"/>
              <a:gd name="connsiteX5" fmla="*/ 1116807 w 1905001"/>
              <a:gd name="connsiteY5" fmla="*/ 4764 h 2197895"/>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5476"/>
              <a:gd name="connsiteY0" fmla="*/ 47627 h 2240758"/>
              <a:gd name="connsiteX1" fmla="*/ 1826419 w 1895476"/>
              <a:gd name="connsiteY1" fmla="*/ 42863 h 2240758"/>
              <a:gd name="connsiteX2" fmla="*/ 1890713 w 1895476"/>
              <a:gd name="connsiteY2" fmla="*/ 121444 h 2240758"/>
              <a:gd name="connsiteX3" fmla="*/ 1890712 w 1895476"/>
              <a:gd name="connsiteY3" fmla="*/ 2240757 h 2240758"/>
              <a:gd name="connsiteX4" fmla="*/ 0 w 1895476"/>
              <a:gd name="connsiteY4" fmla="*/ 2240758 h 2240758"/>
              <a:gd name="connsiteX5" fmla="*/ 1116807 w 1895476"/>
              <a:gd name="connsiteY5" fmla="*/ 47627 h 2240758"/>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5476" h="2197895">
                <a:moveTo>
                  <a:pt x="1116807" y="4764"/>
                </a:moveTo>
                <a:lnTo>
                  <a:pt x="1826419" y="0"/>
                </a:lnTo>
                <a:cubicBezTo>
                  <a:pt x="1895476" y="14288"/>
                  <a:pt x="1885951" y="16669"/>
                  <a:pt x="1890713" y="78581"/>
                </a:cubicBezTo>
                <a:cubicBezTo>
                  <a:pt x="1890713" y="785019"/>
                  <a:pt x="1890712" y="1491456"/>
                  <a:pt x="1890712" y="2197894"/>
                </a:cubicBezTo>
                <a:lnTo>
                  <a:pt x="0" y="2197895"/>
                </a:lnTo>
                <a:lnTo>
                  <a:pt x="1116807" y="4764"/>
                </a:lnTo>
                <a:close/>
              </a:path>
            </a:pathLst>
          </a:custGeom>
          <a:gradFill>
            <a:gsLst>
              <a:gs pos="0">
                <a:srgbClr val="FFFFFF">
                  <a:alpha val="47000"/>
                </a:srgbClr>
              </a:gs>
              <a:gs pos="100000">
                <a:schemeClr val="bg2">
                  <a:alpha val="9000"/>
                </a:schemeClr>
              </a:gs>
            </a:gsLst>
            <a:lin ang="1800000" scaled="0"/>
          </a:gradFill>
          <a:ln w="12700">
            <a:noFill/>
            <a:round/>
            <a:headEnd/>
            <a:tailEnd/>
          </a:ln>
        </p:spPr>
        <p:txBody>
          <a:bodyPr rtlCol="0" anchor="ctr"/>
          <a:lstStyle/>
          <a:p>
            <a:pPr algn="ctr"/>
            <a:endParaRPr lang="de-DE" dirty="0">
              <a:solidFill>
                <a:prstClr val="black"/>
              </a:solidFill>
              <a:latin typeface="Calibri"/>
            </a:endParaRPr>
          </a:p>
        </p:txBody>
      </p:sp>
      <p:pic>
        <p:nvPicPr>
          <p:cNvPr id="99" name="_effect"/>
          <p:cNvPicPr>
            <a:picLocks noChangeAspect="1" noChangeArrowheads="1"/>
          </p:cNvPicPr>
          <p:nvPr/>
        </p:nvPicPr>
        <p:blipFill>
          <a:blip r:embed="rId3" cstate="print"/>
          <a:srcRect/>
          <a:stretch>
            <a:fillRect/>
          </a:stretch>
        </p:blipFill>
        <p:spPr bwMode="gray">
          <a:xfrm>
            <a:off x="7795682" y="3565378"/>
            <a:ext cx="3131387" cy="367883"/>
          </a:xfrm>
          <a:prstGeom prst="rect">
            <a:avLst/>
          </a:prstGeom>
          <a:noFill/>
        </p:spPr>
      </p:pic>
      <p:pic>
        <p:nvPicPr>
          <p:cNvPr id="100" name="_effect"/>
          <p:cNvPicPr>
            <a:picLocks noChangeAspect="1" noChangeArrowheads="1"/>
          </p:cNvPicPr>
          <p:nvPr/>
        </p:nvPicPr>
        <p:blipFill>
          <a:blip r:embed="rId3" cstate="print"/>
          <a:srcRect/>
          <a:stretch>
            <a:fillRect/>
          </a:stretch>
        </p:blipFill>
        <p:spPr bwMode="gray">
          <a:xfrm>
            <a:off x="3774315" y="5592148"/>
            <a:ext cx="3131387" cy="372978"/>
          </a:xfrm>
          <a:prstGeom prst="rect">
            <a:avLst/>
          </a:prstGeom>
          <a:noFill/>
        </p:spPr>
      </p:pic>
      <p:pic>
        <p:nvPicPr>
          <p:cNvPr id="101" name="_effect"/>
          <p:cNvPicPr>
            <a:picLocks noChangeAspect="1" noChangeArrowheads="1"/>
          </p:cNvPicPr>
          <p:nvPr/>
        </p:nvPicPr>
        <p:blipFill>
          <a:blip r:embed="rId3" cstate="print"/>
          <a:srcRect/>
          <a:stretch>
            <a:fillRect/>
          </a:stretch>
        </p:blipFill>
        <p:spPr bwMode="gray">
          <a:xfrm>
            <a:off x="891701" y="4051949"/>
            <a:ext cx="3131387" cy="297775"/>
          </a:xfrm>
          <a:prstGeom prst="rect">
            <a:avLst/>
          </a:prstGeom>
          <a:noFill/>
        </p:spPr>
      </p:pic>
      <p:sp>
        <p:nvSpPr>
          <p:cNvPr id="102" name="_h1"/>
          <p:cNvSpPr txBox="1">
            <a:spLocks/>
          </p:cNvSpPr>
          <p:nvPr/>
        </p:nvSpPr>
        <p:spPr bwMode="gray">
          <a:xfrm>
            <a:off x="1847850" y="238541"/>
            <a:ext cx="8497092" cy="616455"/>
          </a:xfrm>
          <a:prstGeom prst="rect">
            <a:avLst/>
          </a:prstGeom>
        </p:spPr>
        <p:txBody>
          <a:bodyPr>
            <a:noAutofit/>
          </a:bodyPr>
          <a:lstStyle>
            <a:lvl1pPr algn="l" defTabSz="914400" rtl="0" eaLnBrk="1" latinLnBrk="0" hangingPunct="1">
              <a:spcBef>
                <a:spcPct val="0"/>
              </a:spcBef>
              <a:buNone/>
              <a:defRPr sz="3000" b="1" kern="1200">
                <a:solidFill>
                  <a:schemeClr val="tx1"/>
                </a:solidFill>
                <a:latin typeface="+mj-lt"/>
                <a:ea typeface="+mj-ea"/>
                <a:cs typeface="+mj-cs"/>
              </a:defRPr>
            </a:lvl1pPr>
          </a:lstStyle>
          <a:p>
            <a:r>
              <a:rPr lang="en-US" noProof="1">
                <a:solidFill>
                  <a:prstClr val="black"/>
                </a:solidFill>
                <a:latin typeface="Calibri"/>
              </a:rPr>
              <a:t>Do More With PresentationPoint Products</a:t>
            </a:r>
          </a:p>
        </p:txBody>
      </p:sp>
      <p:grpSp>
        <p:nvGrpSpPr>
          <p:cNvPr id="104" name="Gruppieren 123"/>
          <p:cNvGrpSpPr/>
          <p:nvPr/>
        </p:nvGrpSpPr>
        <p:grpSpPr>
          <a:xfrm>
            <a:off x="4306119" y="4041382"/>
            <a:ext cx="2850585" cy="2128185"/>
            <a:chOff x="1830074" y="2859090"/>
            <a:chExt cx="3984074" cy="2974423"/>
          </a:xfrm>
        </p:grpSpPr>
        <p:grpSp>
          <p:nvGrpSpPr>
            <p:cNvPr id="105" name="Gruppieren 21"/>
            <p:cNvGrpSpPr/>
            <p:nvPr/>
          </p:nvGrpSpPr>
          <p:grpSpPr bwMode="gray">
            <a:xfrm>
              <a:off x="1830074" y="2859090"/>
              <a:ext cx="3984074" cy="2974423"/>
              <a:chOff x="417673" y="4447388"/>
              <a:chExt cx="2508091" cy="1872486"/>
            </a:xfrm>
          </p:grpSpPr>
          <p:grpSp>
            <p:nvGrpSpPr>
              <p:cNvPr id="107" name="Gruppieren 124"/>
              <p:cNvGrpSpPr/>
              <p:nvPr/>
            </p:nvGrpSpPr>
            <p:grpSpPr bwMode="gray">
              <a:xfrm>
                <a:off x="783497" y="5960680"/>
                <a:ext cx="1776442" cy="359194"/>
                <a:chOff x="6437712" y="4669235"/>
                <a:chExt cx="1776442" cy="359194"/>
              </a:xfrm>
            </p:grpSpPr>
            <p:grpSp>
              <p:nvGrpSpPr>
                <p:cNvPr id="123" name="Gruppieren 141"/>
                <p:cNvGrpSpPr/>
                <p:nvPr/>
              </p:nvGrpSpPr>
              <p:grpSpPr bwMode="gray">
                <a:xfrm>
                  <a:off x="6437712" y="4870323"/>
                  <a:ext cx="1776442" cy="158106"/>
                  <a:chOff x="2566915" y="3248025"/>
                  <a:chExt cx="4013274" cy="357188"/>
                </a:xfrm>
              </p:grpSpPr>
              <p:sp>
                <p:nvSpPr>
                  <p:cNvPr id="127" name="Freeform 6"/>
                  <p:cNvSpPr>
                    <a:spLocks/>
                  </p:cNvSpPr>
                  <p:nvPr/>
                </p:nvSpPr>
                <p:spPr bwMode="gray">
                  <a:xfrm>
                    <a:off x="2566915" y="3254158"/>
                    <a:ext cx="4013274" cy="351039"/>
                  </a:xfrm>
                  <a:custGeom>
                    <a:avLst/>
                    <a:gdLst>
                      <a:gd name="connsiteX0" fmla="*/ 10000 w 10000"/>
                      <a:gd name="connsiteY0" fmla="*/ 7340 h 11303"/>
                      <a:gd name="connsiteX1" fmla="*/ 8998 w 10000"/>
                      <a:gd name="connsiteY1" fmla="*/ 10000 h 11303"/>
                      <a:gd name="connsiteX2" fmla="*/ 8914 w 10000"/>
                      <a:gd name="connsiteY2" fmla="*/ 10000 h 11303"/>
                      <a:gd name="connsiteX3" fmla="*/ 6011 w 10000"/>
                      <a:gd name="connsiteY3" fmla="*/ 6702 h 11303"/>
                      <a:gd name="connsiteX4" fmla="*/ 5730 w 10000"/>
                      <a:gd name="connsiteY4" fmla="*/ 6702 h 11303"/>
                      <a:gd name="connsiteX5" fmla="*/ 4260 w 10000"/>
                      <a:gd name="connsiteY5" fmla="*/ 6596 h 11303"/>
                      <a:gd name="connsiteX6" fmla="*/ 3970 w 10000"/>
                      <a:gd name="connsiteY6" fmla="*/ 6702 h 11303"/>
                      <a:gd name="connsiteX7" fmla="*/ 1011 w 10000"/>
                      <a:gd name="connsiteY7" fmla="*/ 9894 h 11303"/>
                      <a:gd name="connsiteX8" fmla="*/ 657 w 10000"/>
                      <a:gd name="connsiteY8" fmla="*/ 11303 h 11303"/>
                      <a:gd name="connsiteX9" fmla="*/ 0 w 10000"/>
                      <a:gd name="connsiteY9" fmla="*/ 7553 h 11303"/>
                      <a:gd name="connsiteX10" fmla="*/ 140 w 10000"/>
                      <a:gd name="connsiteY10" fmla="*/ 5532 h 11303"/>
                      <a:gd name="connsiteX11" fmla="*/ 421 w 10000"/>
                      <a:gd name="connsiteY11" fmla="*/ 4255 h 11303"/>
                      <a:gd name="connsiteX12" fmla="*/ 3848 w 10000"/>
                      <a:gd name="connsiteY12" fmla="*/ 851 h 11303"/>
                      <a:gd name="connsiteX13" fmla="*/ 3998 w 10000"/>
                      <a:gd name="connsiteY13" fmla="*/ 0 h 11303"/>
                      <a:gd name="connsiteX14" fmla="*/ 4794 w 10000"/>
                      <a:gd name="connsiteY14" fmla="*/ 0 h 11303"/>
                      <a:gd name="connsiteX15" fmla="*/ 6142 w 10000"/>
                      <a:gd name="connsiteY15" fmla="*/ 0 h 11303"/>
                      <a:gd name="connsiteX16" fmla="*/ 6330 w 10000"/>
                      <a:gd name="connsiteY16" fmla="*/ 957 h 11303"/>
                      <a:gd name="connsiteX17" fmla="*/ 9494 w 10000"/>
                      <a:gd name="connsiteY17" fmla="*/ 4149 h 11303"/>
                      <a:gd name="connsiteX18" fmla="*/ 9888 w 10000"/>
                      <a:gd name="connsiteY18" fmla="*/ 5745 h 11303"/>
                      <a:gd name="connsiteX19" fmla="*/ 10000 w 10000"/>
                      <a:gd name="connsiteY19" fmla="*/ 7340 h 11303"/>
                      <a:gd name="connsiteX0" fmla="*/ 10000 w 10000"/>
                      <a:gd name="connsiteY0" fmla="*/ 7340 h 10000"/>
                      <a:gd name="connsiteX1" fmla="*/ 8998 w 10000"/>
                      <a:gd name="connsiteY1" fmla="*/ 10000 h 10000"/>
                      <a:gd name="connsiteX2" fmla="*/ 8914 w 10000"/>
                      <a:gd name="connsiteY2" fmla="*/ 10000 h 10000"/>
                      <a:gd name="connsiteX3" fmla="*/ 6011 w 10000"/>
                      <a:gd name="connsiteY3" fmla="*/ 6702 h 10000"/>
                      <a:gd name="connsiteX4" fmla="*/ 5730 w 10000"/>
                      <a:gd name="connsiteY4" fmla="*/ 6702 h 10000"/>
                      <a:gd name="connsiteX5" fmla="*/ 4260 w 10000"/>
                      <a:gd name="connsiteY5" fmla="*/ 6596 h 10000"/>
                      <a:gd name="connsiteX6" fmla="*/ 3970 w 10000"/>
                      <a:gd name="connsiteY6" fmla="*/ 6702 h 10000"/>
                      <a:gd name="connsiteX7" fmla="*/ 1011 w 10000"/>
                      <a:gd name="connsiteY7" fmla="*/ 9894 h 10000"/>
                      <a:gd name="connsiteX8" fmla="*/ 0 w 10000"/>
                      <a:gd name="connsiteY8" fmla="*/ 7553 h 10000"/>
                      <a:gd name="connsiteX9" fmla="*/ 140 w 10000"/>
                      <a:gd name="connsiteY9" fmla="*/ 5532 h 10000"/>
                      <a:gd name="connsiteX10" fmla="*/ 421 w 10000"/>
                      <a:gd name="connsiteY10" fmla="*/ 4255 h 10000"/>
                      <a:gd name="connsiteX11" fmla="*/ 3848 w 10000"/>
                      <a:gd name="connsiteY11" fmla="*/ 851 h 10000"/>
                      <a:gd name="connsiteX12" fmla="*/ 3998 w 10000"/>
                      <a:gd name="connsiteY12" fmla="*/ 0 h 10000"/>
                      <a:gd name="connsiteX13" fmla="*/ 4794 w 10000"/>
                      <a:gd name="connsiteY13" fmla="*/ 0 h 10000"/>
                      <a:gd name="connsiteX14" fmla="*/ 6142 w 10000"/>
                      <a:gd name="connsiteY14" fmla="*/ 0 h 10000"/>
                      <a:gd name="connsiteX15" fmla="*/ 6330 w 10000"/>
                      <a:gd name="connsiteY15" fmla="*/ 957 h 10000"/>
                      <a:gd name="connsiteX16" fmla="*/ 9494 w 10000"/>
                      <a:gd name="connsiteY16" fmla="*/ 4149 h 10000"/>
                      <a:gd name="connsiteX17" fmla="*/ 9888 w 10000"/>
                      <a:gd name="connsiteY17" fmla="*/ 5745 h 10000"/>
                      <a:gd name="connsiteX18" fmla="*/ 10000 w 10000"/>
                      <a:gd name="connsiteY18" fmla="*/ 7340 h 10000"/>
                      <a:gd name="connsiteX0" fmla="*/ 10020 w 10020"/>
                      <a:gd name="connsiteY0" fmla="*/ 7340 h 10000"/>
                      <a:gd name="connsiteX1" fmla="*/ 9018 w 10020"/>
                      <a:gd name="connsiteY1" fmla="*/ 10000 h 10000"/>
                      <a:gd name="connsiteX2" fmla="*/ 8934 w 10020"/>
                      <a:gd name="connsiteY2" fmla="*/ 10000 h 10000"/>
                      <a:gd name="connsiteX3" fmla="*/ 6031 w 10020"/>
                      <a:gd name="connsiteY3" fmla="*/ 6702 h 10000"/>
                      <a:gd name="connsiteX4" fmla="*/ 5750 w 10020"/>
                      <a:gd name="connsiteY4" fmla="*/ 6702 h 10000"/>
                      <a:gd name="connsiteX5" fmla="*/ 4280 w 10020"/>
                      <a:gd name="connsiteY5" fmla="*/ 6596 h 10000"/>
                      <a:gd name="connsiteX6" fmla="*/ 3990 w 10020"/>
                      <a:gd name="connsiteY6" fmla="*/ 6702 h 10000"/>
                      <a:gd name="connsiteX7" fmla="*/ 1031 w 10020"/>
                      <a:gd name="connsiteY7" fmla="*/ 9894 h 10000"/>
                      <a:gd name="connsiteX8" fmla="*/ 0 w 10020"/>
                      <a:gd name="connsiteY8" fmla="*/ 7135 h 10000"/>
                      <a:gd name="connsiteX9" fmla="*/ 160 w 10020"/>
                      <a:gd name="connsiteY9" fmla="*/ 5532 h 10000"/>
                      <a:gd name="connsiteX10" fmla="*/ 441 w 10020"/>
                      <a:gd name="connsiteY10" fmla="*/ 4255 h 10000"/>
                      <a:gd name="connsiteX11" fmla="*/ 3868 w 10020"/>
                      <a:gd name="connsiteY11" fmla="*/ 851 h 10000"/>
                      <a:gd name="connsiteX12" fmla="*/ 4018 w 10020"/>
                      <a:gd name="connsiteY12" fmla="*/ 0 h 10000"/>
                      <a:gd name="connsiteX13" fmla="*/ 4814 w 10020"/>
                      <a:gd name="connsiteY13" fmla="*/ 0 h 10000"/>
                      <a:gd name="connsiteX14" fmla="*/ 6162 w 10020"/>
                      <a:gd name="connsiteY14" fmla="*/ 0 h 10000"/>
                      <a:gd name="connsiteX15" fmla="*/ 6350 w 10020"/>
                      <a:gd name="connsiteY15" fmla="*/ 957 h 10000"/>
                      <a:gd name="connsiteX16" fmla="*/ 9514 w 10020"/>
                      <a:gd name="connsiteY16" fmla="*/ 4149 h 10000"/>
                      <a:gd name="connsiteX17" fmla="*/ 9908 w 10020"/>
                      <a:gd name="connsiteY17" fmla="*/ 5745 h 10000"/>
                      <a:gd name="connsiteX18" fmla="*/ 10020 w 10020"/>
                      <a:gd name="connsiteY18" fmla="*/ 7340 h 10000"/>
                      <a:gd name="connsiteX0" fmla="*/ 10020 w 10020"/>
                      <a:gd name="connsiteY0" fmla="*/ 7340 h 10000"/>
                      <a:gd name="connsiteX1" fmla="*/ 8934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10000"/>
                      <a:gd name="connsiteX1" fmla="*/ 8945 w 10020"/>
                      <a:gd name="connsiteY1" fmla="*/ 10000 h 10000"/>
                      <a:gd name="connsiteX2" fmla="*/ 6031 w 10020"/>
                      <a:gd name="connsiteY2" fmla="*/ 6702 h 10000"/>
                      <a:gd name="connsiteX3" fmla="*/ 5750 w 10020"/>
                      <a:gd name="connsiteY3" fmla="*/ 6702 h 10000"/>
                      <a:gd name="connsiteX4" fmla="*/ 4280 w 10020"/>
                      <a:gd name="connsiteY4" fmla="*/ 6596 h 10000"/>
                      <a:gd name="connsiteX5" fmla="*/ 3990 w 10020"/>
                      <a:gd name="connsiteY5" fmla="*/ 6702 h 10000"/>
                      <a:gd name="connsiteX6" fmla="*/ 1031 w 10020"/>
                      <a:gd name="connsiteY6" fmla="*/ 9894 h 10000"/>
                      <a:gd name="connsiteX7" fmla="*/ 0 w 10020"/>
                      <a:gd name="connsiteY7" fmla="*/ 7135 h 10000"/>
                      <a:gd name="connsiteX8" fmla="*/ 160 w 10020"/>
                      <a:gd name="connsiteY8" fmla="*/ 5532 h 10000"/>
                      <a:gd name="connsiteX9" fmla="*/ 441 w 10020"/>
                      <a:gd name="connsiteY9" fmla="*/ 4255 h 10000"/>
                      <a:gd name="connsiteX10" fmla="*/ 3868 w 10020"/>
                      <a:gd name="connsiteY10" fmla="*/ 851 h 10000"/>
                      <a:gd name="connsiteX11" fmla="*/ 4018 w 10020"/>
                      <a:gd name="connsiteY11" fmla="*/ 0 h 10000"/>
                      <a:gd name="connsiteX12" fmla="*/ 4814 w 10020"/>
                      <a:gd name="connsiteY12" fmla="*/ 0 h 10000"/>
                      <a:gd name="connsiteX13" fmla="*/ 6162 w 10020"/>
                      <a:gd name="connsiteY13" fmla="*/ 0 h 10000"/>
                      <a:gd name="connsiteX14" fmla="*/ 6350 w 10020"/>
                      <a:gd name="connsiteY14" fmla="*/ 957 h 10000"/>
                      <a:gd name="connsiteX15" fmla="*/ 9514 w 10020"/>
                      <a:gd name="connsiteY15" fmla="*/ 4149 h 10000"/>
                      <a:gd name="connsiteX16" fmla="*/ 9908 w 10020"/>
                      <a:gd name="connsiteY16" fmla="*/ 5745 h 10000"/>
                      <a:gd name="connsiteX17" fmla="*/ 10020 w 10020"/>
                      <a:gd name="connsiteY17" fmla="*/ 7340 h 10000"/>
                      <a:gd name="connsiteX0" fmla="*/ 10020 w 10020"/>
                      <a:gd name="connsiteY0" fmla="*/ 7340 h 9916"/>
                      <a:gd name="connsiteX1" fmla="*/ 8923 w 10020"/>
                      <a:gd name="connsiteY1" fmla="*/ 9916 h 9916"/>
                      <a:gd name="connsiteX2" fmla="*/ 6031 w 10020"/>
                      <a:gd name="connsiteY2" fmla="*/ 6702 h 9916"/>
                      <a:gd name="connsiteX3" fmla="*/ 5750 w 10020"/>
                      <a:gd name="connsiteY3" fmla="*/ 6702 h 9916"/>
                      <a:gd name="connsiteX4" fmla="*/ 4280 w 10020"/>
                      <a:gd name="connsiteY4" fmla="*/ 6596 h 9916"/>
                      <a:gd name="connsiteX5" fmla="*/ 3990 w 10020"/>
                      <a:gd name="connsiteY5" fmla="*/ 6702 h 9916"/>
                      <a:gd name="connsiteX6" fmla="*/ 1031 w 10020"/>
                      <a:gd name="connsiteY6" fmla="*/ 9894 h 9916"/>
                      <a:gd name="connsiteX7" fmla="*/ 0 w 10020"/>
                      <a:gd name="connsiteY7" fmla="*/ 7135 h 9916"/>
                      <a:gd name="connsiteX8" fmla="*/ 160 w 10020"/>
                      <a:gd name="connsiteY8" fmla="*/ 5532 h 9916"/>
                      <a:gd name="connsiteX9" fmla="*/ 441 w 10020"/>
                      <a:gd name="connsiteY9" fmla="*/ 4255 h 9916"/>
                      <a:gd name="connsiteX10" fmla="*/ 3868 w 10020"/>
                      <a:gd name="connsiteY10" fmla="*/ 851 h 9916"/>
                      <a:gd name="connsiteX11" fmla="*/ 4018 w 10020"/>
                      <a:gd name="connsiteY11" fmla="*/ 0 h 9916"/>
                      <a:gd name="connsiteX12" fmla="*/ 4814 w 10020"/>
                      <a:gd name="connsiteY12" fmla="*/ 0 h 9916"/>
                      <a:gd name="connsiteX13" fmla="*/ 6162 w 10020"/>
                      <a:gd name="connsiteY13" fmla="*/ 0 h 9916"/>
                      <a:gd name="connsiteX14" fmla="*/ 6350 w 10020"/>
                      <a:gd name="connsiteY14" fmla="*/ 957 h 9916"/>
                      <a:gd name="connsiteX15" fmla="*/ 9514 w 10020"/>
                      <a:gd name="connsiteY15" fmla="*/ 4149 h 9916"/>
                      <a:gd name="connsiteX16" fmla="*/ 9908 w 10020"/>
                      <a:gd name="connsiteY16" fmla="*/ 5745 h 9916"/>
                      <a:gd name="connsiteX17" fmla="*/ 10020 w 10020"/>
                      <a:gd name="connsiteY17" fmla="*/ 7340 h 9916"/>
                      <a:gd name="connsiteX0" fmla="*/ 10000 w 10000"/>
                      <a:gd name="connsiteY0" fmla="*/ 7181 h 10000"/>
                      <a:gd name="connsiteX1" fmla="*/ 8905 w 10000"/>
                      <a:gd name="connsiteY1" fmla="*/ 10000 h 10000"/>
                      <a:gd name="connsiteX2" fmla="*/ 6019 w 10000"/>
                      <a:gd name="connsiteY2" fmla="*/ 6759 h 10000"/>
                      <a:gd name="connsiteX3" fmla="*/ 5739 w 10000"/>
                      <a:gd name="connsiteY3" fmla="*/ 6759 h 10000"/>
                      <a:gd name="connsiteX4" fmla="*/ 4271 w 10000"/>
                      <a:gd name="connsiteY4" fmla="*/ 6652 h 10000"/>
                      <a:gd name="connsiteX5" fmla="*/ 3982 w 10000"/>
                      <a:gd name="connsiteY5" fmla="*/ 6759 h 10000"/>
                      <a:gd name="connsiteX6" fmla="*/ 1029 w 10000"/>
                      <a:gd name="connsiteY6" fmla="*/ 9978 h 10000"/>
                      <a:gd name="connsiteX7" fmla="*/ 0 w 10000"/>
                      <a:gd name="connsiteY7" fmla="*/ 7195 h 10000"/>
                      <a:gd name="connsiteX8" fmla="*/ 160 w 10000"/>
                      <a:gd name="connsiteY8" fmla="*/ 5579 h 10000"/>
                      <a:gd name="connsiteX9" fmla="*/ 440 w 10000"/>
                      <a:gd name="connsiteY9" fmla="*/ 4291 h 10000"/>
                      <a:gd name="connsiteX10" fmla="*/ 3860 w 10000"/>
                      <a:gd name="connsiteY10" fmla="*/ 858 h 10000"/>
                      <a:gd name="connsiteX11" fmla="*/ 4010 w 10000"/>
                      <a:gd name="connsiteY11" fmla="*/ 0 h 10000"/>
                      <a:gd name="connsiteX12" fmla="*/ 4804 w 10000"/>
                      <a:gd name="connsiteY12" fmla="*/ 0 h 10000"/>
                      <a:gd name="connsiteX13" fmla="*/ 6150 w 10000"/>
                      <a:gd name="connsiteY13" fmla="*/ 0 h 10000"/>
                      <a:gd name="connsiteX14" fmla="*/ 6337 w 10000"/>
                      <a:gd name="connsiteY14" fmla="*/ 965 h 10000"/>
                      <a:gd name="connsiteX15" fmla="*/ 9495 w 10000"/>
                      <a:gd name="connsiteY15" fmla="*/ 4184 h 10000"/>
                      <a:gd name="connsiteX16" fmla="*/ 9888 w 10000"/>
                      <a:gd name="connsiteY16" fmla="*/ 5794 h 10000"/>
                      <a:gd name="connsiteX17" fmla="*/ 10000 w 10000"/>
                      <a:gd name="connsiteY17" fmla="*/ 718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0000" y="7181"/>
                        </a:moveTo>
                        <a:lnTo>
                          <a:pt x="8905" y="10000"/>
                        </a:lnTo>
                        <a:lnTo>
                          <a:pt x="6019" y="6759"/>
                        </a:lnTo>
                        <a:cubicBezTo>
                          <a:pt x="5926" y="6652"/>
                          <a:pt x="5832" y="6652"/>
                          <a:pt x="5739" y="6759"/>
                        </a:cubicBezTo>
                        <a:cubicBezTo>
                          <a:pt x="5355" y="7188"/>
                          <a:pt x="4683" y="7295"/>
                          <a:pt x="4271" y="6652"/>
                        </a:cubicBezTo>
                        <a:lnTo>
                          <a:pt x="3982" y="6759"/>
                        </a:lnTo>
                        <a:lnTo>
                          <a:pt x="1029" y="9978"/>
                        </a:lnTo>
                        <a:lnTo>
                          <a:pt x="0" y="7195"/>
                        </a:lnTo>
                        <a:cubicBezTo>
                          <a:pt x="47" y="6516"/>
                          <a:pt x="113" y="6259"/>
                          <a:pt x="160" y="5579"/>
                        </a:cubicBezTo>
                        <a:cubicBezTo>
                          <a:pt x="226" y="4721"/>
                          <a:pt x="319" y="4399"/>
                          <a:pt x="440" y="4291"/>
                        </a:cubicBezTo>
                        <a:lnTo>
                          <a:pt x="3860" y="858"/>
                        </a:lnTo>
                        <a:cubicBezTo>
                          <a:pt x="3916" y="858"/>
                          <a:pt x="3963" y="537"/>
                          <a:pt x="4010" y="0"/>
                        </a:cubicBezTo>
                        <a:lnTo>
                          <a:pt x="4804" y="0"/>
                        </a:lnTo>
                        <a:lnTo>
                          <a:pt x="6150" y="0"/>
                        </a:lnTo>
                        <a:cubicBezTo>
                          <a:pt x="6197" y="537"/>
                          <a:pt x="6262" y="858"/>
                          <a:pt x="6337" y="965"/>
                        </a:cubicBezTo>
                        <a:lnTo>
                          <a:pt x="9495" y="4184"/>
                        </a:lnTo>
                        <a:cubicBezTo>
                          <a:pt x="9664" y="4291"/>
                          <a:pt x="9794" y="4506"/>
                          <a:pt x="9888" y="5794"/>
                        </a:cubicBezTo>
                        <a:cubicBezTo>
                          <a:pt x="9925" y="6330"/>
                          <a:pt x="9963" y="6645"/>
                          <a:pt x="10000" y="7181"/>
                        </a:cubicBezTo>
                        <a:close/>
                      </a:path>
                    </a:pathLst>
                  </a:custGeom>
                  <a:gradFill>
                    <a:gsLst>
                      <a:gs pos="40000">
                        <a:srgbClr val="16191E"/>
                      </a:gs>
                      <a:gs pos="42000">
                        <a:srgbClr val="3A3D43"/>
                      </a:gs>
                      <a:gs pos="44000">
                        <a:srgbClr val="16191E"/>
                      </a:gs>
                      <a:gs pos="50000">
                        <a:srgbClr val="4A4F56"/>
                      </a:gs>
                      <a:gs pos="56000">
                        <a:srgbClr val="16191E"/>
                      </a:gs>
                      <a:gs pos="58000">
                        <a:srgbClr val="36393F"/>
                      </a:gs>
                      <a:gs pos="60000">
                        <a:srgbClr val="16191E"/>
                      </a:gs>
                    </a:gsLst>
                    <a:lin ang="0" scaled="1"/>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128" name="Freeform 7"/>
                  <p:cNvSpPr>
                    <a:spLocks/>
                  </p:cNvSpPr>
                  <p:nvPr/>
                </p:nvSpPr>
                <p:spPr bwMode="gray">
                  <a:xfrm>
                    <a:off x="2566988" y="3248025"/>
                    <a:ext cx="2011363" cy="357188"/>
                  </a:xfrm>
                  <a:custGeom>
                    <a:avLst/>
                    <a:gdLst/>
                    <a:ahLst/>
                    <a:cxnLst>
                      <a:cxn ang="0">
                        <a:pos x="0" y="69"/>
                      </a:cxn>
                      <a:cxn ang="0">
                        <a:pos x="107" y="95"/>
                      </a:cxn>
                      <a:cxn ang="0">
                        <a:pos x="117" y="95"/>
                      </a:cxn>
                      <a:cxn ang="0">
                        <a:pos x="162" y="70"/>
                      </a:cxn>
                      <a:cxn ang="0">
                        <a:pos x="426" y="46"/>
                      </a:cxn>
                      <a:cxn ang="0">
                        <a:pos x="456" y="46"/>
                      </a:cxn>
                      <a:cxn ang="0">
                        <a:pos x="536" y="50"/>
                      </a:cxn>
                      <a:cxn ang="0">
                        <a:pos x="536" y="0"/>
                      </a:cxn>
                      <a:cxn ang="0">
                        <a:pos x="412" y="0"/>
                      </a:cxn>
                      <a:cxn ang="0">
                        <a:pos x="392" y="8"/>
                      </a:cxn>
                      <a:cxn ang="0">
                        <a:pos x="54" y="38"/>
                      </a:cxn>
                      <a:cxn ang="0">
                        <a:pos x="13" y="53"/>
                      </a:cxn>
                      <a:cxn ang="0">
                        <a:pos x="0" y="69"/>
                      </a:cxn>
                    </a:cxnLst>
                    <a:rect l="0" t="0" r="r" b="b"/>
                    <a:pathLst>
                      <a:path w="536" h="95">
                        <a:moveTo>
                          <a:pt x="0" y="69"/>
                        </a:moveTo>
                        <a:cubicBezTo>
                          <a:pt x="107" y="95"/>
                          <a:pt x="107" y="95"/>
                          <a:pt x="107" y="95"/>
                        </a:cubicBezTo>
                        <a:cubicBezTo>
                          <a:pt x="117" y="95"/>
                          <a:pt x="117" y="95"/>
                          <a:pt x="117" y="95"/>
                        </a:cubicBezTo>
                        <a:cubicBezTo>
                          <a:pt x="127" y="76"/>
                          <a:pt x="142" y="72"/>
                          <a:pt x="162" y="70"/>
                        </a:cubicBezTo>
                        <a:cubicBezTo>
                          <a:pt x="426" y="46"/>
                          <a:pt x="426" y="46"/>
                          <a:pt x="426" y="46"/>
                        </a:cubicBezTo>
                        <a:cubicBezTo>
                          <a:pt x="436" y="45"/>
                          <a:pt x="446" y="45"/>
                          <a:pt x="456" y="46"/>
                        </a:cubicBezTo>
                        <a:cubicBezTo>
                          <a:pt x="475" y="48"/>
                          <a:pt x="510" y="49"/>
                          <a:pt x="536" y="50"/>
                        </a:cubicBezTo>
                        <a:cubicBezTo>
                          <a:pt x="536" y="0"/>
                          <a:pt x="536" y="0"/>
                          <a:pt x="536" y="0"/>
                        </a:cubicBezTo>
                        <a:cubicBezTo>
                          <a:pt x="412" y="0"/>
                          <a:pt x="412" y="0"/>
                          <a:pt x="412" y="0"/>
                        </a:cubicBezTo>
                        <a:cubicBezTo>
                          <a:pt x="407" y="4"/>
                          <a:pt x="401" y="8"/>
                          <a:pt x="392" y="8"/>
                        </a:cubicBezTo>
                        <a:cubicBezTo>
                          <a:pt x="54" y="38"/>
                          <a:pt x="54" y="38"/>
                          <a:pt x="54" y="38"/>
                        </a:cubicBezTo>
                        <a:cubicBezTo>
                          <a:pt x="36" y="40"/>
                          <a:pt x="23" y="41"/>
                          <a:pt x="13" y="53"/>
                        </a:cubicBezTo>
                        <a:lnTo>
                          <a:pt x="0" y="69"/>
                        </a:lnTo>
                        <a:close/>
                      </a:path>
                    </a:pathLst>
                  </a:custGeom>
                  <a:gradFill>
                    <a:gsLst>
                      <a:gs pos="0">
                        <a:srgbClr val="53555A"/>
                      </a:gs>
                      <a:gs pos="38000">
                        <a:srgbClr val="E7E8EC"/>
                      </a:gs>
                    </a:gsLst>
                    <a:lin ang="1656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129" name="Freeform 8"/>
                  <p:cNvSpPr>
                    <a:spLocks/>
                  </p:cNvSpPr>
                  <p:nvPr/>
                </p:nvSpPr>
                <p:spPr bwMode="gray">
                  <a:xfrm>
                    <a:off x="2968626" y="3382963"/>
                    <a:ext cx="1609725" cy="222250"/>
                  </a:xfrm>
                  <a:custGeom>
                    <a:avLst/>
                    <a:gdLst/>
                    <a:ahLst/>
                    <a:cxnLst>
                      <a:cxn ang="0">
                        <a:pos x="0" y="59"/>
                      </a:cxn>
                      <a:cxn ang="0">
                        <a:pos x="10" y="59"/>
                      </a:cxn>
                      <a:cxn ang="0">
                        <a:pos x="55" y="36"/>
                      </a:cxn>
                      <a:cxn ang="0">
                        <a:pos x="319" y="11"/>
                      </a:cxn>
                      <a:cxn ang="0">
                        <a:pos x="349" y="12"/>
                      </a:cxn>
                      <a:cxn ang="0">
                        <a:pos x="429" y="15"/>
                      </a:cxn>
                      <a:cxn ang="0">
                        <a:pos x="429" y="5"/>
                      </a:cxn>
                      <a:cxn ang="0">
                        <a:pos x="356" y="2"/>
                      </a:cxn>
                      <a:cxn ang="0">
                        <a:pos x="318" y="0"/>
                      </a:cxn>
                      <a:cxn ang="0">
                        <a:pos x="50" y="24"/>
                      </a:cxn>
                      <a:cxn ang="0">
                        <a:pos x="8" y="46"/>
                      </a:cxn>
                      <a:cxn ang="0">
                        <a:pos x="0" y="59"/>
                      </a:cxn>
                    </a:cxnLst>
                    <a:rect l="0" t="0" r="r" b="b"/>
                    <a:pathLst>
                      <a:path w="429" h="59">
                        <a:moveTo>
                          <a:pt x="0" y="59"/>
                        </a:moveTo>
                        <a:cubicBezTo>
                          <a:pt x="10" y="59"/>
                          <a:pt x="10" y="59"/>
                          <a:pt x="10" y="59"/>
                        </a:cubicBezTo>
                        <a:cubicBezTo>
                          <a:pt x="21" y="40"/>
                          <a:pt x="35" y="37"/>
                          <a:pt x="55" y="36"/>
                        </a:cubicBezTo>
                        <a:cubicBezTo>
                          <a:pt x="319" y="11"/>
                          <a:pt x="319" y="11"/>
                          <a:pt x="319" y="11"/>
                        </a:cubicBezTo>
                        <a:cubicBezTo>
                          <a:pt x="329" y="11"/>
                          <a:pt x="339" y="10"/>
                          <a:pt x="349" y="12"/>
                        </a:cubicBezTo>
                        <a:cubicBezTo>
                          <a:pt x="368" y="14"/>
                          <a:pt x="405" y="15"/>
                          <a:pt x="429" y="15"/>
                        </a:cubicBezTo>
                        <a:cubicBezTo>
                          <a:pt x="429" y="5"/>
                          <a:pt x="429" y="5"/>
                          <a:pt x="429" y="5"/>
                        </a:cubicBezTo>
                        <a:cubicBezTo>
                          <a:pt x="356" y="2"/>
                          <a:pt x="356" y="2"/>
                          <a:pt x="356" y="2"/>
                        </a:cubicBezTo>
                        <a:cubicBezTo>
                          <a:pt x="343" y="2"/>
                          <a:pt x="329" y="0"/>
                          <a:pt x="318" y="0"/>
                        </a:cubicBezTo>
                        <a:cubicBezTo>
                          <a:pt x="50" y="24"/>
                          <a:pt x="50" y="24"/>
                          <a:pt x="50" y="24"/>
                        </a:cubicBezTo>
                        <a:cubicBezTo>
                          <a:pt x="32" y="25"/>
                          <a:pt x="17" y="32"/>
                          <a:pt x="8" y="46"/>
                        </a:cubicBezTo>
                        <a:lnTo>
                          <a:pt x="0" y="59"/>
                        </a:lnTo>
                        <a:close/>
                      </a:path>
                    </a:pathLst>
                  </a:custGeom>
                  <a:gradFill flip="none" rotWithShape="1">
                    <a:gsLst>
                      <a:gs pos="0">
                        <a:srgbClr val="9C9EAA"/>
                      </a:gs>
                      <a:gs pos="16000">
                        <a:srgbClr val="32373B"/>
                      </a:gs>
                      <a:gs pos="20000">
                        <a:srgbClr val="9C9EAA"/>
                      </a:gs>
                      <a:gs pos="24000">
                        <a:srgbClr val="32373B"/>
                      </a:gs>
                      <a:gs pos="74000">
                        <a:srgbClr val="515257"/>
                      </a:gs>
                      <a:gs pos="100000">
                        <a:srgbClr val="4A4F53"/>
                      </a:gs>
                    </a:gsLst>
                    <a:lin ang="108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130" name="Freeform 9"/>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131" name="Freeform 10"/>
                  <p:cNvSpPr>
                    <a:spLocks/>
                  </p:cNvSpPr>
                  <p:nvPr/>
                </p:nvSpPr>
                <p:spPr bwMode="gray">
                  <a:xfrm>
                    <a:off x="2968626" y="3382963"/>
                    <a:ext cx="1604963" cy="222250"/>
                  </a:xfrm>
                  <a:custGeom>
                    <a:avLst/>
                    <a:gdLst/>
                    <a:ahLst/>
                    <a:cxnLst>
                      <a:cxn ang="0">
                        <a:pos x="428" y="5"/>
                      </a:cxn>
                      <a:cxn ang="0">
                        <a:pos x="356" y="2"/>
                      </a:cxn>
                      <a:cxn ang="0">
                        <a:pos x="318" y="0"/>
                      </a:cxn>
                      <a:cxn ang="0">
                        <a:pos x="50" y="24"/>
                      </a:cxn>
                      <a:cxn ang="0">
                        <a:pos x="8" y="46"/>
                      </a:cxn>
                      <a:cxn ang="0">
                        <a:pos x="0" y="59"/>
                      </a:cxn>
                    </a:cxnLst>
                    <a:rect l="0" t="0" r="r" b="b"/>
                    <a:pathLst>
                      <a:path w="428" h="59">
                        <a:moveTo>
                          <a:pt x="428" y="5"/>
                        </a:moveTo>
                        <a:cubicBezTo>
                          <a:pt x="356" y="2"/>
                          <a:pt x="356" y="2"/>
                          <a:pt x="356" y="2"/>
                        </a:cubicBezTo>
                        <a:cubicBezTo>
                          <a:pt x="343" y="2"/>
                          <a:pt x="329" y="0"/>
                          <a:pt x="318" y="0"/>
                        </a:cubicBezTo>
                        <a:cubicBezTo>
                          <a:pt x="50" y="24"/>
                          <a:pt x="50" y="24"/>
                          <a:pt x="50" y="24"/>
                        </a:cubicBezTo>
                        <a:cubicBezTo>
                          <a:pt x="32" y="25"/>
                          <a:pt x="17" y="32"/>
                          <a:pt x="8" y="46"/>
                        </a:cubicBezTo>
                        <a:cubicBezTo>
                          <a:pt x="0" y="59"/>
                          <a:pt x="0" y="59"/>
                          <a:pt x="0"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132" name="Freeform 13"/>
                  <p:cNvSpPr>
                    <a:spLocks/>
                  </p:cNvSpPr>
                  <p:nvPr/>
                </p:nvSpPr>
                <p:spPr bwMode="gray">
                  <a:xfrm>
                    <a:off x="4570413" y="3248025"/>
                    <a:ext cx="2009775" cy="357188"/>
                  </a:xfrm>
                  <a:custGeom>
                    <a:avLst/>
                    <a:gdLst/>
                    <a:ahLst/>
                    <a:cxnLst>
                      <a:cxn ang="0">
                        <a:pos x="536" y="69"/>
                      </a:cxn>
                      <a:cxn ang="0">
                        <a:pos x="429" y="95"/>
                      </a:cxn>
                      <a:cxn ang="0">
                        <a:pos x="419" y="95"/>
                      </a:cxn>
                      <a:cxn ang="0">
                        <a:pos x="375" y="70"/>
                      </a:cxn>
                      <a:cxn ang="0">
                        <a:pos x="110" y="46"/>
                      </a:cxn>
                      <a:cxn ang="0">
                        <a:pos x="80" y="46"/>
                      </a:cxn>
                      <a:cxn ang="0">
                        <a:pos x="0" y="50"/>
                      </a:cxn>
                      <a:cxn ang="0">
                        <a:pos x="0" y="0"/>
                      </a:cxn>
                      <a:cxn ang="0">
                        <a:pos x="124" y="0"/>
                      </a:cxn>
                      <a:cxn ang="0">
                        <a:pos x="144" y="8"/>
                      </a:cxn>
                      <a:cxn ang="0">
                        <a:pos x="482" y="38"/>
                      </a:cxn>
                      <a:cxn ang="0">
                        <a:pos x="524" y="53"/>
                      </a:cxn>
                      <a:cxn ang="0">
                        <a:pos x="536" y="69"/>
                      </a:cxn>
                    </a:cxnLst>
                    <a:rect l="0" t="0" r="r" b="b"/>
                    <a:pathLst>
                      <a:path w="536" h="95">
                        <a:moveTo>
                          <a:pt x="536" y="69"/>
                        </a:moveTo>
                        <a:cubicBezTo>
                          <a:pt x="429" y="95"/>
                          <a:pt x="429" y="95"/>
                          <a:pt x="429" y="95"/>
                        </a:cubicBezTo>
                        <a:cubicBezTo>
                          <a:pt x="419" y="95"/>
                          <a:pt x="419" y="95"/>
                          <a:pt x="419" y="95"/>
                        </a:cubicBezTo>
                        <a:cubicBezTo>
                          <a:pt x="409" y="76"/>
                          <a:pt x="395" y="72"/>
                          <a:pt x="375" y="70"/>
                        </a:cubicBezTo>
                        <a:cubicBezTo>
                          <a:pt x="110" y="46"/>
                          <a:pt x="110" y="46"/>
                          <a:pt x="110" y="46"/>
                        </a:cubicBezTo>
                        <a:cubicBezTo>
                          <a:pt x="100" y="45"/>
                          <a:pt x="90" y="45"/>
                          <a:pt x="80" y="46"/>
                        </a:cubicBezTo>
                        <a:cubicBezTo>
                          <a:pt x="61" y="48"/>
                          <a:pt x="26" y="49"/>
                          <a:pt x="0" y="50"/>
                        </a:cubicBezTo>
                        <a:cubicBezTo>
                          <a:pt x="0" y="0"/>
                          <a:pt x="0" y="0"/>
                          <a:pt x="0" y="0"/>
                        </a:cubicBezTo>
                        <a:cubicBezTo>
                          <a:pt x="124" y="0"/>
                          <a:pt x="124" y="0"/>
                          <a:pt x="124" y="0"/>
                        </a:cubicBezTo>
                        <a:cubicBezTo>
                          <a:pt x="129" y="4"/>
                          <a:pt x="136" y="8"/>
                          <a:pt x="144" y="8"/>
                        </a:cubicBezTo>
                        <a:cubicBezTo>
                          <a:pt x="482" y="38"/>
                          <a:pt x="482" y="38"/>
                          <a:pt x="482" y="38"/>
                        </a:cubicBezTo>
                        <a:cubicBezTo>
                          <a:pt x="500" y="40"/>
                          <a:pt x="514" y="41"/>
                          <a:pt x="524" y="53"/>
                        </a:cubicBezTo>
                        <a:lnTo>
                          <a:pt x="536" y="69"/>
                        </a:lnTo>
                        <a:close/>
                      </a:path>
                    </a:pathLst>
                  </a:custGeom>
                  <a:gradFill>
                    <a:gsLst>
                      <a:gs pos="0">
                        <a:srgbClr val="53555A"/>
                      </a:gs>
                      <a:gs pos="38000">
                        <a:srgbClr val="E7E8EC"/>
                      </a:gs>
                    </a:gsLst>
                    <a:lin ang="15840000" scaled="0"/>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133" name="Freeform 14"/>
                  <p:cNvSpPr>
                    <a:spLocks/>
                  </p:cNvSpPr>
                  <p:nvPr/>
                </p:nvSpPr>
                <p:spPr bwMode="gray">
                  <a:xfrm>
                    <a:off x="4570413" y="3382963"/>
                    <a:ext cx="1608138" cy="222250"/>
                  </a:xfrm>
                  <a:custGeom>
                    <a:avLst/>
                    <a:gdLst/>
                    <a:ahLst/>
                    <a:cxnLst>
                      <a:cxn ang="0">
                        <a:pos x="429" y="59"/>
                      </a:cxn>
                      <a:cxn ang="0">
                        <a:pos x="419" y="59"/>
                      </a:cxn>
                      <a:cxn ang="0">
                        <a:pos x="375" y="36"/>
                      </a:cxn>
                      <a:cxn ang="0">
                        <a:pos x="110" y="11"/>
                      </a:cxn>
                      <a:cxn ang="0">
                        <a:pos x="80" y="12"/>
                      </a:cxn>
                      <a:cxn ang="0">
                        <a:pos x="0" y="15"/>
                      </a:cxn>
                      <a:cxn ang="0">
                        <a:pos x="0" y="5"/>
                      </a:cxn>
                      <a:cxn ang="0">
                        <a:pos x="73" y="2"/>
                      </a:cxn>
                      <a:cxn ang="0">
                        <a:pos x="111" y="0"/>
                      </a:cxn>
                      <a:cxn ang="0">
                        <a:pos x="379" y="24"/>
                      </a:cxn>
                      <a:cxn ang="0">
                        <a:pos x="421" y="46"/>
                      </a:cxn>
                      <a:cxn ang="0">
                        <a:pos x="429" y="59"/>
                      </a:cxn>
                    </a:cxnLst>
                    <a:rect l="0" t="0" r="r" b="b"/>
                    <a:pathLst>
                      <a:path w="429" h="59">
                        <a:moveTo>
                          <a:pt x="429" y="59"/>
                        </a:moveTo>
                        <a:cubicBezTo>
                          <a:pt x="419" y="59"/>
                          <a:pt x="419" y="59"/>
                          <a:pt x="419" y="59"/>
                        </a:cubicBezTo>
                        <a:cubicBezTo>
                          <a:pt x="408" y="40"/>
                          <a:pt x="395" y="37"/>
                          <a:pt x="375" y="36"/>
                        </a:cubicBezTo>
                        <a:cubicBezTo>
                          <a:pt x="110" y="11"/>
                          <a:pt x="110" y="11"/>
                          <a:pt x="110" y="11"/>
                        </a:cubicBezTo>
                        <a:cubicBezTo>
                          <a:pt x="100" y="11"/>
                          <a:pt x="90" y="10"/>
                          <a:pt x="80" y="12"/>
                        </a:cubicBezTo>
                        <a:cubicBezTo>
                          <a:pt x="61" y="14"/>
                          <a:pt x="24" y="15"/>
                          <a:pt x="0" y="15"/>
                        </a:cubicBezTo>
                        <a:cubicBezTo>
                          <a:pt x="0" y="5"/>
                          <a:pt x="0" y="5"/>
                          <a:pt x="0" y="5"/>
                        </a:cubicBezTo>
                        <a:cubicBezTo>
                          <a:pt x="73" y="2"/>
                          <a:pt x="73" y="2"/>
                          <a:pt x="73" y="2"/>
                        </a:cubicBezTo>
                        <a:cubicBezTo>
                          <a:pt x="86" y="2"/>
                          <a:pt x="101" y="0"/>
                          <a:pt x="111" y="0"/>
                        </a:cubicBezTo>
                        <a:cubicBezTo>
                          <a:pt x="379" y="24"/>
                          <a:pt x="379" y="24"/>
                          <a:pt x="379" y="24"/>
                        </a:cubicBezTo>
                        <a:cubicBezTo>
                          <a:pt x="398" y="25"/>
                          <a:pt x="413" y="32"/>
                          <a:pt x="421" y="46"/>
                        </a:cubicBezTo>
                        <a:lnTo>
                          <a:pt x="429" y="59"/>
                        </a:lnTo>
                        <a:close/>
                      </a:path>
                    </a:pathLst>
                  </a:custGeom>
                  <a:gradFill>
                    <a:gsLst>
                      <a:gs pos="0">
                        <a:srgbClr val="9C9EAA"/>
                      </a:gs>
                      <a:gs pos="16000">
                        <a:srgbClr val="32373B"/>
                      </a:gs>
                      <a:gs pos="20000">
                        <a:srgbClr val="9C9EAA"/>
                      </a:gs>
                      <a:gs pos="24000">
                        <a:srgbClr val="32373B"/>
                      </a:gs>
                      <a:gs pos="74000">
                        <a:srgbClr val="515257"/>
                      </a:gs>
                      <a:gs pos="100000">
                        <a:srgbClr val="4A4F53"/>
                      </a:gs>
                    </a:gsLst>
                    <a:lin ang="0" scaled="1"/>
                  </a:gradFill>
                  <a:ln w="9525">
                    <a:noFill/>
                    <a:round/>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134" name="Freeform 16"/>
                  <p:cNvSpPr>
                    <a:spLocks/>
                  </p:cNvSpPr>
                  <p:nvPr/>
                </p:nvSpPr>
                <p:spPr bwMode="gray">
                  <a:xfrm>
                    <a:off x="4570413" y="3382963"/>
                    <a:ext cx="1608138" cy="222250"/>
                  </a:xfrm>
                  <a:custGeom>
                    <a:avLst/>
                    <a:gdLst/>
                    <a:ahLst/>
                    <a:cxnLst>
                      <a:cxn ang="0">
                        <a:pos x="0" y="5"/>
                      </a:cxn>
                      <a:cxn ang="0">
                        <a:pos x="71" y="2"/>
                      </a:cxn>
                      <a:cxn ang="0">
                        <a:pos x="109" y="0"/>
                      </a:cxn>
                      <a:cxn ang="0">
                        <a:pos x="377" y="24"/>
                      </a:cxn>
                      <a:cxn ang="0">
                        <a:pos x="419" y="46"/>
                      </a:cxn>
                      <a:cxn ang="0">
                        <a:pos x="427" y="59"/>
                      </a:cxn>
                    </a:cxnLst>
                    <a:rect l="0" t="0" r="r" b="b"/>
                    <a:pathLst>
                      <a:path w="427" h="59">
                        <a:moveTo>
                          <a:pt x="0" y="5"/>
                        </a:moveTo>
                        <a:cubicBezTo>
                          <a:pt x="71" y="2"/>
                          <a:pt x="71" y="2"/>
                          <a:pt x="71" y="2"/>
                        </a:cubicBezTo>
                        <a:cubicBezTo>
                          <a:pt x="84" y="2"/>
                          <a:pt x="99" y="0"/>
                          <a:pt x="109" y="0"/>
                        </a:cubicBezTo>
                        <a:cubicBezTo>
                          <a:pt x="377" y="24"/>
                          <a:pt x="377" y="24"/>
                          <a:pt x="377" y="24"/>
                        </a:cubicBezTo>
                        <a:cubicBezTo>
                          <a:pt x="396" y="25"/>
                          <a:pt x="411" y="32"/>
                          <a:pt x="419" y="46"/>
                        </a:cubicBezTo>
                        <a:cubicBezTo>
                          <a:pt x="427" y="59"/>
                          <a:pt x="427" y="59"/>
                          <a:pt x="427" y="59"/>
                        </a:cubicBezTo>
                      </a:path>
                    </a:pathLst>
                  </a:custGeom>
                  <a:noFill/>
                  <a:ln w="127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sp>
                <p:nvSpPr>
                  <p:cNvPr id="135" name="Oval 19"/>
                  <p:cNvSpPr>
                    <a:spLocks noChangeArrowheads="1"/>
                  </p:cNvSpPr>
                  <p:nvPr/>
                </p:nvSpPr>
                <p:spPr bwMode="gray">
                  <a:xfrm>
                    <a:off x="4195763" y="3286125"/>
                    <a:ext cx="787400" cy="96838"/>
                  </a:xfrm>
                  <a:prstGeom prst="ellipse">
                    <a:avLst/>
                  </a:prstGeom>
                  <a:gradFill flip="none" rotWithShape="1">
                    <a:gsLst>
                      <a:gs pos="0">
                        <a:srgbClr val="B5B7BB"/>
                      </a:gs>
                      <a:gs pos="100000">
                        <a:srgbClr val="E5E6EA"/>
                      </a:gs>
                    </a:gsLst>
                    <a:lin ang="16200000" scaled="1"/>
                    <a:tileRect/>
                  </a:gradFill>
                  <a:ln w="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de-DE">
                      <a:solidFill>
                        <a:prstClr val="black"/>
                      </a:solidFill>
                      <a:latin typeface="Calibri"/>
                    </a:endParaRPr>
                  </a:p>
                </p:txBody>
              </p:sp>
            </p:grpSp>
            <p:grpSp>
              <p:nvGrpSpPr>
                <p:cNvPr id="124" name="Gruppieren 142"/>
                <p:cNvGrpSpPr/>
                <p:nvPr/>
              </p:nvGrpSpPr>
              <p:grpSpPr bwMode="gray">
                <a:xfrm>
                  <a:off x="7171079" y="4669235"/>
                  <a:ext cx="309708" cy="237569"/>
                  <a:chOff x="7226249" y="4669235"/>
                  <a:chExt cx="237569" cy="237569"/>
                </a:xfrm>
              </p:grpSpPr>
              <p:sp>
                <p:nvSpPr>
                  <p:cNvPr id="125" name="Rechteck 342"/>
                  <p:cNvSpPr/>
                  <p:nvPr/>
                </p:nvSpPr>
                <p:spPr bwMode="gray">
                  <a:xfrm>
                    <a:off x="7226249" y="4669235"/>
                    <a:ext cx="237569" cy="237569"/>
                  </a:xfrm>
                  <a:prstGeom prst="rect">
                    <a:avLst/>
                  </a:prstGeom>
                  <a:solidFill>
                    <a:srgbClr val="B5B7BB"/>
                  </a:solidFill>
                  <a:ln w="12700">
                    <a:noFill/>
                    <a:round/>
                    <a:headEnd/>
                    <a:tailEnd/>
                  </a:ln>
                </p:spPr>
                <p:txBody>
                  <a:bodyPr rtlCol="0" anchor="ctr"/>
                  <a:lstStyle/>
                  <a:p>
                    <a:pPr algn="ctr"/>
                    <a:endParaRPr lang="de-DE" dirty="0">
                      <a:solidFill>
                        <a:prstClr val="black"/>
                      </a:solidFill>
                      <a:latin typeface="Calibri"/>
                    </a:endParaRPr>
                  </a:p>
                </p:txBody>
              </p:sp>
              <p:sp>
                <p:nvSpPr>
                  <p:cNvPr id="126" name="Rechteck 343"/>
                  <p:cNvSpPr/>
                  <p:nvPr/>
                </p:nvSpPr>
                <p:spPr bwMode="gray">
                  <a:xfrm>
                    <a:off x="7242356" y="4685343"/>
                    <a:ext cx="205353" cy="205353"/>
                  </a:xfrm>
                  <a:prstGeom prst="rect">
                    <a:avLst/>
                  </a:prstGeom>
                  <a:gradFill flip="none" rotWithShape="1">
                    <a:gsLst>
                      <a:gs pos="0">
                        <a:srgbClr val="B5B7BB"/>
                      </a:gs>
                      <a:gs pos="100000">
                        <a:srgbClr val="E5E6EA"/>
                      </a:gs>
                    </a:gsLst>
                    <a:lin ang="16200000" scaled="1"/>
                    <a:tileRect/>
                  </a:gra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de-DE" dirty="0">
                      <a:solidFill>
                        <a:prstClr val="black"/>
                      </a:solidFill>
                      <a:latin typeface="Calibri"/>
                    </a:endParaRPr>
                  </a:p>
                </p:txBody>
              </p:sp>
            </p:grpSp>
          </p:grpSp>
          <p:grpSp>
            <p:nvGrpSpPr>
              <p:cNvPr id="109" name="Gruppieren 126"/>
              <p:cNvGrpSpPr/>
              <p:nvPr/>
            </p:nvGrpSpPr>
            <p:grpSpPr bwMode="gray">
              <a:xfrm>
                <a:off x="417673" y="4447388"/>
                <a:ext cx="2508091" cy="1560198"/>
                <a:chOff x="417673" y="4447388"/>
                <a:chExt cx="2508091" cy="1560198"/>
              </a:xfrm>
            </p:grpSpPr>
            <p:sp>
              <p:nvSpPr>
                <p:cNvPr id="111" name="Freeform 7"/>
                <p:cNvSpPr>
                  <a:spLocks noChangeAspect="1"/>
                </p:cNvSpPr>
                <p:nvPr/>
              </p:nvSpPr>
              <p:spPr bwMode="gray">
                <a:xfrm>
                  <a:off x="417673" y="4539896"/>
                  <a:ext cx="2508090" cy="1456983"/>
                </a:xfrm>
                <a:custGeom>
                  <a:avLst/>
                  <a:gdLst>
                    <a:gd name="T0" fmla="*/ 501 w 519"/>
                    <a:gd name="T1" fmla="*/ 0 h 393"/>
                    <a:gd name="T2" fmla="*/ 501 w 519"/>
                    <a:gd name="T3" fmla="*/ 359 h 393"/>
                    <a:gd name="T4" fmla="*/ 18 w 519"/>
                    <a:gd name="T5" fmla="*/ 359 h 393"/>
                    <a:gd name="T6" fmla="*/ 18 w 519"/>
                    <a:gd name="T7" fmla="*/ 0 h 393"/>
                    <a:gd name="T8" fmla="*/ 0 w 519"/>
                    <a:gd name="T9" fmla="*/ 0 h 393"/>
                    <a:gd name="T10" fmla="*/ 0 w 519"/>
                    <a:gd name="T11" fmla="*/ 385 h 393"/>
                    <a:gd name="T12" fmla="*/ 7 w 519"/>
                    <a:gd name="T13" fmla="*/ 393 h 393"/>
                    <a:gd name="T14" fmla="*/ 512 w 519"/>
                    <a:gd name="T15" fmla="*/ 393 h 393"/>
                    <a:gd name="T16" fmla="*/ 519 w 519"/>
                    <a:gd name="T17" fmla="*/ 385 h 393"/>
                    <a:gd name="T18" fmla="*/ 519 w 519"/>
                    <a:gd name="T19" fmla="*/ 0 h 393"/>
                    <a:gd name="T20" fmla="*/ 501 w 519"/>
                    <a:gd name="T21" fmla="*/ 0 h 39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19"/>
                    <a:gd name="T34" fmla="*/ 0 h 393"/>
                    <a:gd name="T35" fmla="*/ 519 w 519"/>
                    <a:gd name="T36" fmla="*/ 393 h 393"/>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0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7 w 10000"/>
                    <a:gd name="connsiteY3" fmla="*/ 0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1105 h 10000"/>
                    <a:gd name="connsiteX1" fmla="*/ 9653 w 10000"/>
                    <a:gd name="connsiteY1" fmla="*/ 9135 h 10000"/>
                    <a:gd name="connsiteX2" fmla="*/ 347 w 10000"/>
                    <a:gd name="connsiteY2" fmla="*/ 9135 h 10000"/>
                    <a:gd name="connsiteX3" fmla="*/ 340 w 10000"/>
                    <a:gd name="connsiteY3" fmla="*/ 1105 h 10000"/>
                    <a:gd name="connsiteX4" fmla="*/ 0 w 10000"/>
                    <a:gd name="connsiteY4" fmla="*/ 0 h 10000"/>
                    <a:gd name="connsiteX5" fmla="*/ 0 w 10000"/>
                    <a:gd name="connsiteY5" fmla="*/ 9796 h 10000"/>
                    <a:gd name="connsiteX6" fmla="*/ 135 w 10000"/>
                    <a:gd name="connsiteY6" fmla="*/ 10000 h 10000"/>
                    <a:gd name="connsiteX7" fmla="*/ 9865 w 10000"/>
                    <a:gd name="connsiteY7" fmla="*/ 10000 h 10000"/>
                    <a:gd name="connsiteX8" fmla="*/ 10000 w 10000"/>
                    <a:gd name="connsiteY8" fmla="*/ 9796 h 10000"/>
                    <a:gd name="connsiteX9" fmla="*/ 10000 w 10000"/>
                    <a:gd name="connsiteY9" fmla="*/ 1105 h 10000"/>
                    <a:gd name="connsiteX10" fmla="*/ 9670 w 10000"/>
                    <a:gd name="connsiteY10" fmla="*/ 1105 h 10000"/>
                    <a:gd name="connsiteX0" fmla="*/ 9670 w 10000"/>
                    <a:gd name="connsiteY0" fmla="*/ 0 h 8895"/>
                    <a:gd name="connsiteX1" fmla="*/ 9653 w 10000"/>
                    <a:gd name="connsiteY1" fmla="*/ 8030 h 8895"/>
                    <a:gd name="connsiteX2" fmla="*/ 347 w 10000"/>
                    <a:gd name="connsiteY2" fmla="*/ 8030 h 8895"/>
                    <a:gd name="connsiteX3" fmla="*/ 340 w 10000"/>
                    <a:gd name="connsiteY3" fmla="*/ 0 h 8895"/>
                    <a:gd name="connsiteX4" fmla="*/ 0 w 10000"/>
                    <a:gd name="connsiteY4" fmla="*/ 0 h 8895"/>
                    <a:gd name="connsiteX5" fmla="*/ 0 w 10000"/>
                    <a:gd name="connsiteY5" fmla="*/ 8691 h 8895"/>
                    <a:gd name="connsiteX6" fmla="*/ 135 w 10000"/>
                    <a:gd name="connsiteY6" fmla="*/ 8895 h 8895"/>
                    <a:gd name="connsiteX7" fmla="*/ 9865 w 10000"/>
                    <a:gd name="connsiteY7" fmla="*/ 8895 h 8895"/>
                    <a:gd name="connsiteX8" fmla="*/ 10000 w 10000"/>
                    <a:gd name="connsiteY8" fmla="*/ 8691 h 8895"/>
                    <a:gd name="connsiteX9" fmla="*/ 10000 w 10000"/>
                    <a:gd name="connsiteY9" fmla="*/ 0 h 8895"/>
                    <a:gd name="connsiteX10" fmla="*/ 9670 w 10000"/>
                    <a:gd name="connsiteY10" fmla="*/ 0 h 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00" h="8895">
                      <a:moveTo>
                        <a:pt x="9670" y="0"/>
                      </a:moveTo>
                      <a:cubicBezTo>
                        <a:pt x="9664" y="2677"/>
                        <a:pt x="9659" y="5353"/>
                        <a:pt x="9653" y="8030"/>
                      </a:cubicBezTo>
                      <a:lnTo>
                        <a:pt x="347" y="8030"/>
                      </a:lnTo>
                      <a:cubicBezTo>
                        <a:pt x="345" y="5353"/>
                        <a:pt x="342" y="2677"/>
                        <a:pt x="340" y="0"/>
                      </a:cubicBezTo>
                      <a:lnTo>
                        <a:pt x="0" y="0"/>
                      </a:lnTo>
                      <a:lnTo>
                        <a:pt x="0" y="8691"/>
                      </a:lnTo>
                      <a:cubicBezTo>
                        <a:pt x="0" y="8793"/>
                        <a:pt x="58" y="8895"/>
                        <a:pt x="135" y="8895"/>
                      </a:cubicBezTo>
                      <a:lnTo>
                        <a:pt x="9865" y="8895"/>
                      </a:lnTo>
                      <a:cubicBezTo>
                        <a:pt x="9942" y="8895"/>
                        <a:pt x="10000" y="8793"/>
                        <a:pt x="10000" y="8691"/>
                      </a:cubicBezTo>
                      <a:lnTo>
                        <a:pt x="10000" y="0"/>
                      </a:lnTo>
                      <a:lnTo>
                        <a:pt x="9670" y="0"/>
                      </a:lnTo>
                      <a:close/>
                    </a:path>
                  </a:pathLst>
                </a:custGeom>
                <a:gradFill rotWithShape="1">
                  <a:gsLst>
                    <a:gs pos="0">
                      <a:srgbClr val="949494"/>
                    </a:gs>
                    <a:gs pos="50000">
                      <a:srgbClr val="DDDDDD"/>
                    </a:gs>
                    <a:gs pos="100000">
                      <a:srgbClr val="949494"/>
                    </a:gs>
                  </a:gsLst>
                  <a:lin ang="5400000" scaled="1"/>
                </a:gradFill>
                <a:ln w="9525">
                  <a:noFill/>
                  <a:round/>
                  <a:headEnd/>
                  <a:tailEnd/>
                </a:ln>
              </p:spPr>
              <p:txBody>
                <a:bodyPr/>
                <a:lstStyle/>
                <a:p>
                  <a:endParaRPr lang="de-DE" noProof="1">
                    <a:solidFill>
                      <a:prstClr val="black"/>
                    </a:solidFill>
                    <a:latin typeface="Calibri"/>
                  </a:endParaRPr>
                </a:p>
              </p:txBody>
            </p:sp>
            <p:sp>
              <p:nvSpPr>
                <p:cNvPr id="112" name="Freeform 9"/>
                <p:cNvSpPr>
                  <a:spLocks noChangeAspect="1"/>
                </p:cNvSpPr>
                <p:nvPr/>
              </p:nvSpPr>
              <p:spPr bwMode="gray">
                <a:xfrm>
                  <a:off x="417673" y="4447388"/>
                  <a:ext cx="2508090" cy="92465"/>
                </a:xfrm>
                <a:custGeom>
                  <a:avLst/>
                  <a:gdLst>
                    <a:gd name="T0" fmla="*/ 18 w 519"/>
                    <a:gd name="T1" fmla="*/ 19 h 19"/>
                    <a:gd name="T2" fmla="*/ 501 w 519"/>
                    <a:gd name="T3" fmla="*/ 19 h 19"/>
                    <a:gd name="T4" fmla="*/ 501 w 519"/>
                    <a:gd name="T5" fmla="*/ 19 h 19"/>
                    <a:gd name="T6" fmla="*/ 519 w 519"/>
                    <a:gd name="T7" fmla="*/ 19 h 19"/>
                    <a:gd name="T8" fmla="*/ 519 w 519"/>
                    <a:gd name="T9" fmla="*/ 8 h 19"/>
                    <a:gd name="T10" fmla="*/ 512 w 519"/>
                    <a:gd name="T11" fmla="*/ 0 h 19"/>
                    <a:gd name="T12" fmla="*/ 7 w 519"/>
                    <a:gd name="T13" fmla="*/ 0 h 19"/>
                    <a:gd name="T14" fmla="*/ 0 w 519"/>
                    <a:gd name="T15" fmla="*/ 8 h 19"/>
                    <a:gd name="T16" fmla="*/ 0 w 519"/>
                    <a:gd name="T17" fmla="*/ 19 h 19"/>
                    <a:gd name="T18" fmla="*/ 18 w 519"/>
                    <a:gd name="T19" fmla="*/ 19 h 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19"/>
                    <a:gd name="T31" fmla="*/ 0 h 19"/>
                    <a:gd name="T32" fmla="*/ 519 w 519"/>
                    <a:gd name="T33" fmla="*/ 19 h 1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19" h="19">
                      <a:moveTo>
                        <a:pt x="18" y="19"/>
                      </a:moveTo>
                      <a:cubicBezTo>
                        <a:pt x="501" y="19"/>
                        <a:pt x="501" y="19"/>
                        <a:pt x="501" y="19"/>
                      </a:cubicBezTo>
                      <a:cubicBezTo>
                        <a:pt x="501" y="19"/>
                        <a:pt x="501" y="19"/>
                        <a:pt x="501" y="19"/>
                      </a:cubicBezTo>
                      <a:cubicBezTo>
                        <a:pt x="519" y="19"/>
                        <a:pt x="519" y="19"/>
                        <a:pt x="519" y="19"/>
                      </a:cubicBezTo>
                      <a:cubicBezTo>
                        <a:pt x="519" y="8"/>
                        <a:pt x="519" y="8"/>
                        <a:pt x="519" y="8"/>
                      </a:cubicBezTo>
                      <a:cubicBezTo>
                        <a:pt x="519" y="4"/>
                        <a:pt x="516" y="0"/>
                        <a:pt x="512" y="0"/>
                      </a:cubicBezTo>
                      <a:cubicBezTo>
                        <a:pt x="7" y="0"/>
                        <a:pt x="7" y="0"/>
                        <a:pt x="7" y="0"/>
                      </a:cubicBezTo>
                      <a:cubicBezTo>
                        <a:pt x="3" y="0"/>
                        <a:pt x="0" y="4"/>
                        <a:pt x="0" y="8"/>
                      </a:cubicBezTo>
                      <a:cubicBezTo>
                        <a:pt x="0" y="19"/>
                        <a:pt x="0" y="19"/>
                        <a:pt x="0" y="19"/>
                      </a:cubicBezTo>
                      <a:close/>
                    </a:path>
                  </a:pathLst>
                </a:custGeom>
                <a:gradFill rotWithShape="1">
                  <a:gsLst>
                    <a:gs pos="0">
                      <a:srgbClr val="EAEAEA"/>
                    </a:gs>
                    <a:gs pos="100000">
                      <a:srgbClr val="949494"/>
                    </a:gs>
                  </a:gsLst>
                  <a:lin ang="5400000" scaled="1"/>
                </a:gradFill>
                <a:ln w="9525">
                  <a:noFill/>
                  <a:round/>
                  <a:headEnd/>
                  <a:tailEnd/>
                </a:ln>
              </p:spPr>
              <p:txBody>
                <a:bodyPr/>
                <a:lstStyle/>
                <a:p>
                  <a:endParaRPr lang="de-DE" noProof="1">
                    <a:solidFill>
                      <a:prstClr val="black"/>
                    </a:solidFill>
                    <a:latin typeface="Calibri"/>
                  </a:endParaRPr>
                </a:p>
              </p:txBody>
            </p:sp>
            <p:sp>
              <p:nvSpPr>
                <p:cNvPr id="113" name="Freeform 11"/>
                <p:cNvSpPr>
                  <a:spLocks noChangeAspect="1"/>
                </p:cNvSpPr>
                <p:nvPr/>
              </p:nvSpPr>
              <p:spPr bwMode="gray">
                <a:xfrm>
                  <a:off x="417674" y="5906151"/>
                  <a:ext cx="2508090" cy="84679"/>
                </a:xfrm>
                <a:custGeom>
                  <a:avLst/>
                  <a:gdLst>
                    <a:gd name="T0" fmla="*/ 1271 w 1289"/>
                    <a:gd name="T1" fmla="*/ 20 h 54"/>
                    <a:gd name="T2" fmla="*/ 17 w 1289"/>
                    <a:gd name="T3" fmla="*/ 20 h 54"/>
                    <a:gd name="T4" fmla="*/ 0 w 1289"/>
                    <a:gd name="T5" fmla="*/ 0 h 54"/>
                    <a:gd name="T6" fmla="*/ 0 w 1289"/>
                    <a:gd name="T7" fmla="*/ 34 h 54"/>
                    <a:gd name="T8" fmla="*/ 17 w 1289"/>
                    <a:gd name="T9" fmla="*/ 54 h 54"/>
                    <a:gd name="T10" fmla="*/ 1271 w 1289"/>
                    <a:gd name="T11" fmla="*/ 54 h 54"/>
                    <a:gd name="T12" fmla="*/ 1289 w 1289"/>
                    <a:gd name="T13" fmla="*/ 34 h 54"/>
                    <a:gd name="T14" fmla="*/ 1289 w 1289"/>
                    <a:gd name="T15" fmla="*/ 0 h 54"/>
                    <a:gd name="T16" fmla="*/ 1271 w 1289"/>
                    <a:gd name="T17" fmla="*/ 20 h 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89"/>
                    <a:gd name="T28" fmla="*/ 0 h 54"/>
                    <a:gd name="T29" fmla="*/ 1289 w 1289"/>
                    <a:gd name="T30" fmla="*/ 54 h 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89" h="54">
                      <a:moveTo>
                        <a:pt x="1271" y="20"/>
                      </a:moveTo>
                      <a:cubicBezTo>
                        <a:pt x="1271" y="20"/>
                        <a:pt x="1271" y="20"/>
                        <a:pt x="17" y="20"/>
                      </a:cubicBezTo>
                      <a:cubicBezTo>
                        <a:pt x="7" y="20"/>
                        <a:pt x="0" y="10"/>
                        <a:pt x="0" y="0"/>
                      </a:cubicBezTo>
                      <a:cubicBezTo>
                        <a:pt x="0" y="34"/>
                        <a:pt x="0" y="34"/>
                        <a:pt x="0" y="34"/>
                      </a:cubicBezTo>
                      <a:cubicBezTo>
                        <a:pt x="0" y="44"/>
                        <a:pt x="7" y="54"/>
                        <a:pt x="17" y="54"/>
                      </a:cubicBezTo>
                      <a:cubicBezTo>
                        <a:pt x="1271" y="54"/>
                        <a:pt x="1271" y="54"/>
                        <a:pt x="1271" y="54"/>
                      </a:cubicBezTo>
                      <a:cubicBezTo>
                        <a:pt x="1281" y="54"/>
                        <a:pt x="1289" y="44"/>
                        <a:pt x="1289" y="34"/>
                      </a:cubicBezTo>
                      <a:cubicBezTo>
                        <a:pt x="1289" y="22"/>
                        <a:pt x="1289" y="11"/>
                        <a:pt x="1289" y="0"/>
                      </a:cubicBezTo>
                      <a:close/>
                    </a:path>
                  </a:pathLst>
                </a:custGeom>
                <a:gradFill rotWithShape="1">
                  <a:gsLst>
                    <a:gs pos="0">
                      <a:srgbClr val="0C0C0C"/>
                    </a:gs>
                    <a:gs pos="100000">
                      <a:srgbClr val="969696"/>
                    </a:gs>
                  </a:gsLst>
                  <a:lin ang="5400000" scaled="1"/>
                </a:gradFill>
                <a:ln w="12700">
                  <a:noFill/>
                  <a:miter lim="800000"/>
                  <a:headEnd/>
                  <a:tailEnd/>
                </a:ln>
              </p:spPr>
              <p:txBody>
                <a:bodyPr/>
                <a:lstStyle/>
                <a:p>
                  <a:endParaRPr lang="de-DE" noProof="1">
                    <a:solidFill>
                      <a:prstClr val="black"/>
                    </a:solidFill>
                    <a:latin typeface="Calibri"/>
                  </a:endParaRPr>
                </a:p>
              </p:txBody>
            </p:sp>
            <p:grpSp>
              <p:nvGrpSpPr>
                <p:cNvPr id="114" name="Group 12"/>
                <p:cNvGrpSpPr>
                  <a:grpSpLocks noChangeAspect="1"/>
                </p:cNvGrpSpPr>
                <p:nvPr/>
              </p:nvGrpSpPr>
              <p:grpSpPr bwMode="gray">
                <a:xfrm>
                  <a:off x="2092659" y="5996879"/>
                  <a:ext cx="250129" cy="10707"/>
                  <a:chOff x="1974" y="3040"/>
                  <a:chExt cx="319" cy="20"/>
                </a:xfrm>
              </p:grpSpPr>
              <p:sp>
                <p:nvSpPr>
                  <p:cNvPr id="119" name="Freeform 13"/>
                  <p:cNvSpPr>
                    <a:spLocks noChangeAspect="1"/>
                  </p:cNvSpPr>
                  <p:nvPr/>
                </p:nvSpPr>
                <p:spPr bwMode="gray">
                  <a:xfrm>
                    <a:off x="1974" y="3040"/>
                    <a:ext cx="57"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sp>
                <p:nvSpPr>
                  <p:cNvPr id="120" name="Freeform 14"/>
                  <p:cNvSpPr>
                    <a:spLocks noChangeAspect="1"/>
                  </p:cNvSpPr>
                  <p:nvPr/>
                </p:nvSpPr>
                <p:spPr bwMode="gray">
                  <a:xfrm>
                    <a:off x="2061"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3"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sp>
                <p:nvSpPr>
                  <p:cNvPr id="121" name="Freeform 15"/>
                  <p:cNvSpPr>
                    <a:spLocks noChangeAspect="1"/>
                  </p:cNvSpPr>
                  <p:nvPr/>
                </p:nvSpPr>
                <p:spPr bwMode="gray">
                  <a:xfrm>
                    <a:off x="2149" y="3040"/>
                    <a:ext cx="56" cy="20"/>
                  </a:xfrm>
                  <a:custGeom>
                    <a:avLst/>
                    <a:gdLst>
                      <a:gd name="T0" fmla="*/ 0 w 28"/>
                      <a:gd name="T1" fmla="*/ 0 h 10"/>
                      <a:gd name="T2" fmla="*/ 0 w 28"/>
                      <a:gd name="T3" fmla="*/ 6 h 10"/>
                      <a:gd name="T4" fmla="*/ 5 w 28"/>
                      <a:gd name="T5" fmla="*/ 10 h 10"/>
                      <a:gd name="T6" fmla="*/ 23 w 28"/>
                      <a:gd name="T7" fmla="*/ 10 h 10"/>
                      <a:gd name="T8" fmla="*/ 28 w 28"/>
                      <a:gd name="T9" fmla="*/ 6 h 10"/>
                      <a:gd name="T10" fmla="*/ 28 w 28"/>
                      <a:gd name="T11" fmla="*/ 0 h 10"/>
                      <a:gd name="T12" fmla="*/ 0 w 28"/>
                      <a:gd name="T13" fmla="*/ 0 h 10"/>
                      <a:gd name="T14" fmla="*/ 0 60000 65536"/>
                      <a:gd name="T15" fmla="*/ 0 60000 65536"/>
                      <a:gd name="T16" fmla="*/ 0 60000 65536"/>
                      <a:gd name="T17" fmla="*/ 0 60000 65536"/>
                      <a:gd name="T18" fmla="*/ 0 60000 65536"/>
                      <a:gd name="T19" fmla="*/ 0 60000 65536"/>
                      <a:gd name="T20" fmla="*/ 0 60000 65536"/>
                      <a:gd name="T21" fmla="*/ 0 w 28"/>
                      <a:gd name="T22" fmla="*/ 0 h 10"/>
                      <a:gd name="T23" fmla="*/ 28 w 28"/>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 h="10">
                        <a:moveTo>
                          <a:pt x="0" y="0"/>
                        </a:moveTo>
                        <a:cubicBezTo>
                          <a:pt x="0" y="6"/>
                          <a:pt x="0" y="6"/>
                          <a:pt x="0" y="6"/>
                        </a:cubicBezTo>
                        <a:cubicBezTo>
                          <a:pt x="0" y="8"/>
                          <a:pt x="2" y="10"/>
                          <a:pt x="5" y="10"/>
                        </a:cubicBezTo>
                        <a:cubicBezTo>
                          <a:pt x="23" y="10"/>
                          <a:pt x="23" y="10"/>
                          <a:pt x="23" y="10"/>
                        </a:cubicBezTo>
                        <a:cubicBezTo>
                          <a:pt x="26" y="10"/>
                          <a:pt x="28" y="8"/>
                          <a:pt x="28" y="6"/>
                        </a:cubicBezTo>
                        <a:cubicBezTo>
                          <a:pt x="28" y="0"/>
                          <a:pt x="28" y="0"/>
                          <a:pt x="28"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sp>
                <p:nvSpPr>
                  <p:cNvPr id="122" name="Freeform 16"/>
                  <p:cNvSpPr>
                    <a:spLocks noChangeAspect="1"/>
                  </p:cNvSpPr>
                  <p:nvPr/>
                </p:nvSpPr>
                <p:spPr bwMode="gray">
                  <a:xfrm>
                    <a:off x="2235" y="3040"/>
                    <a:ext cx="58" cy="20"/>
                  </a:xfrm>
                  <a:custGeom>
                    <a:avLst/>
                    <a:gdLst>
                      <a:gd name="T0" fmla="*/ 0 w 29"/>
                      <a:gd name="T1" fmla="*/ 0 h 10"/>
                      <a:gd name="T2" fmla="*/ 0 w 29"/>
                      <a:gd name="T3" fmla="*/ 6 h 10"/>
                      <a:gd name="T4" fmla="*/ 6 w 29"/>
                      <a:gd name="T5" fmla="*/ 10 h 10"/>
                      <a:gd name="T6" fmla="*/ 23 w 29"/>
                      <a:gd name="T7" fmla="*/ 10 h 10"/>
                      <a:gd name="T8" fmla="*/ 29 w 29"/>
                      <a:gd name="T9" fmla="*/ 6 h 10"/>
                      <a:gd name="T10" fmla="*/ 29 w 29"/>
                      <a:gd name="T11" fmla="*/ 0 h 10"/>
                      <a:gd name="T12" fmla="*/ 0 w 29"/>
                      <a:gd name="T13" fmla="*/ 0 h 10"/>
                      <a:gd name="T14" fmla="*/ 0 60000 65536"/>
                      <a:gd name="T15" fmla="*/ 0 60000 65536"/>
                      <a:gd name="T16" fmla="*/ 0 60000 65536"/>
                      <a:gd name="T17" fmla="*/ 0 60000 65536"/>
                      <a:gd name="T18" fmla="*/ 0 60000 65536"/>
                      <a:gd name="T19" fmla="*/ 0 60000 65536"/>
                      <a:gd name="T20" fmla="*/ 0 60000 65536"/>
                      <a:gd name="T21" fmla="*/ 0 w 29"/>
                      <a:gd name="T22" fmla="*/ 0 h 10"/>
                      <a:gd name="T23" fmla="*/ 29 w 29"/>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10">
                        <a:moveTo>
                          <a:pt x="0" y="0"/>
                        </a:moveTo>
                        <a:cubicBezTo>
                          <a:pt x="0" y="6"/>
                          <a:pt x="0" y="6"/>
                          <a:pt x="0" y="6"/>
                        </a:cubicBezTo>
                        <a:cubicBezTo>
                          <a:pt x="0" y="8"/>
                          <a:pt x="2" y="10"/>
                          <a:pt x="6" y="10"/>
                        </a:cubicBezTo>
                        <a:cubicBezTo>
                          <a:pt x="23" y="10"/>
                          <a:pt x="23" y="10"/>
                          <a:pt x="23" y="10"/>
                        </a:cubicBezTo>
                        <a:cubicBezTo>
                          <a:pt x="26" y="10"/>
                          <a:pt x="29" y="8"/>
                          <a:pt x="29" y="6"/>
                        </a:cubicBezTo>
                        <a:cubicBezTo>
                          <a:pt x="29" y="0"/>
                          <a:pt x="29" y="0"/>
                          <a:pt x="29" y="0"/>
                        </a:cubicBezTo>
                        <a:lnTo>
                          <a:pt x="0" y="0"/>
                        </a:lnTo>
                        <a:close/>
                      </a:path>
                    </a:pathLst>
                  </a:custGeom>
                  <a:solidFill>
                    <a:srgbClr val="5F5F5F"/>
                  </a:solidFill>
                  <a:ln w="9525">
                    <a:noFill/>
                    <a:round/>
                    <a:headEnd/>
                    <a:tailEnd/>
                  </a:ln>
                </p:spPr>
                <p:txBody>
                  <a:bodyPr/>
                  <a:lstStyle/>
                  <a:p>
                    <a:endParaRPr lang="de-DE" noProof="1">
                      <a:solidFill>
                        <a:prstClr val="black"/>
                      </a:solidFill>
                      <a:latin typeface="Calibri"/>
                    </a:endParaRPr>
                  </a:p>
                </p:txBody>
              </p:sp>
            </p:grpSp>
            <p:grpSp>
              <p:nvGrpSpPr>
                <p:cNvPr id="115" name="Group 19"/>
                <p:cNvGrpSpPr>
                  <a:grpSpLocks noChangeAspect="1"/>
                </p:cNvGrpSpPr>
                <p:nvPr/>
              </p:nvGrpSpPr>
              <p:grpSpPr bwMode="gray">
                <a:xfrm>
                  <a:off x="2708726" y="5919014"/>
                  <a:ext cx="112898" cy="22387"/>
                  <a:chOff x="2601" y="2959"/>
                  <a:chExt cx="139" cy="27"/>
                </a:xfrm>
              </p:grpSpPr>
              <p:sp>
                <p:nvSpPr>
                  <p:cNvPr id="116" name="AutoShape 20"/>
                  <p:cNvSpPr>
                    <a:spLocks noChangeAspect="1" noChangeArrowheads="1"/>
                  </p:cNvSpPr>
                  <p:nvPr/>
                </p:nvSpPr>
                <p:spPr bwMode="gray">
                  <a:xfrm flipV="1">
                    <a:off x="2601" y="2959"/>
                    <a:ext cx="139" cy="27"/>
                  </a:xfrm>
                  <a:prstGeom prst="roundRect">
                    <a:avLst>
                      <a:gd name="adj" fmla="val 46398"/>
                    </a:avLst>
                  </a:prstGeom>
                  <a:gradFill rotWithShape="1">
                    <a:gsLst>
                      <a:gs pos="0">
                        <a:srgbClr val="2B2B2B"/>
                      </a:gs>
                      <a:gs pos="100000">
                        <a:srgbClr val="C0C0C0"/>
                      </a:gs>
                    </a:gsLst>
                    <a:lin ang="5400000" scaled="1"/>
                  </a:gradFill>
                  <a:ln w="3175">
                    <a:solidFill>
                      <a:srgbClr val="969696"/>
                    </a:solidFill>
                    <a:round/>
                    <a:headEnd/>
                    <a:tailEnd/>
                  </a:ln>
                </p:spPr>
                <p:txBody>
                  <a:bodyPr wrap="none" anchor="ctr"/>
                  <a:lstStyle/>
                  <a:p>
                    <a:endParaRPr lang="de-DE" noProof="1">
                      <a:solidFill>
                        <a:prstClr val="black"/>
                      </a:solidFill>
                      <a:latin typeface="Calibri"/>
                    </a:endParaRPr>
                  </a:p>
                </p:txBody>
              </p:sp>
              <p:sp>
                <p:nvSpPr>
                  <p:cNvPr id="117" name="AutoShape 21"/>
                  <p:cNvSpPr>
                    <a:spLocks noChangeAspect="1" noChangeArrowheads="1"/>
                  </p:cNvSpPr>
                  <p:nvPr/>
                </p:nvSpPr>
                <p:spPr bwMode="gray">
                  <a:xfrm flipV="1">
                    <a:off x="2650" y="2964"/>
                    <a:ext cx="82" cy="16"/>
                  </a:xfrm>
                  <a:prstGeom prst="roundRect">
                    <a:avLst>
                      <a:gd name="adj" fmla="val 50000"/>
                    </a:avLst>
                  </a:prstGeom>
                  <a:gradFill rotWithShape="1">
                    <a:gsLst>
                      <a:gs pos="0">
                        <a:srgbClr val="FFFFFF"/>
                      </a:gs>
                      <a:gs pos="50000">
                        <a:srgbClr val="B2B2B2"/>
                      </a:gs>
                      <a:gs pos="100000">
                        <a:srgbClr val="FFFFFF"/>
                      </a:gs>
                    </a:gsLst>
                    <a:lin ang="5400000" scaled="1"/>
                  </a:gradFill>
                  <a:ln w="3175">
                    <a:solidFill>
                      <a:srgbClr val="969696"/>
                    </a:solidFill>
                    <a:round/>
                    <a:headEnd/>
                    <a:tailEnd/>
                  </a:ln>
                </p:spPr>
                <p:txBody>
                  <a:bodyPr wrap="none" anchor="ctr"/>
                  <a:lstStyle/>
                  <a:p>
                    <a:endParaRPr lang="de-DE" noProof="1">
                      <a:solidFill>
                        <a:prstClr val="black"/>
                      </a:solidFill>
                      <a:latin typeface="Calibri"/>
                    </a:endParaRPr>
                  </a:p>
                </p:txBody>
              </p:sp>
              <p:sp>
                <p:nvSpPr>
                  <p:cNvPr id="118" name="Oval 22"/>
                  <p:cNvSpPr>
                    <a:spLocks noChangeAspect="1" noChangeArrowheads="1"/>
                  </p:cNvSpPr>
                  <p:nvPr/>
                </p:nvSpPr>
                <p:spPr bwMode="gray">
                  <a:xfrm flipV="1">
                    <a:off x="2606" y="2963"/>
                    <a:ext cx="19" cy="19"/>
                  </a:xfrm>
                  <a:prstGeom prst="ellipse">
                    <a:avLst/>
                  </a:prstGeom>
                  <a:solidFill>
                    <a:srgbClr val="5F5F5F"/>
                  </a:solidFill>
                  <a:ln w="3175">
                    <a:solidFill>
                      <a:srgbClr val="969696"/>
                    </a:solidFill>
                    <a:round/>
                    <a:headEnd/>
                    <a:tailEnd/>
                  </a:ln>
                </p:spPr>
                <p:txBody>
                  <a:bodyPr wrap="none" anchor="ctr"/>
                  <a:lstStyle/>
                  <a:p>
                    <a:endParaRPr lang="de-DE" noProof="1">
                      <a:solidFill>
                        <a:prstClr val="black"/>
                      </a:solidFill>
                      <a:latin typeface="Calibri"/>
                    </a:endParaRPr>
                  </a:p>
                </p:txBody>
              </p:sp>
            </p:grpSp>
          </p:grpSp>
        </p:grpSp>
        <p:sp>
          <p:nvSpPr>
            <p:cNvPr id="106" name="Freihandform 120"/>
            <p:cNvSpPr/>
            <p:nvPr/>
          </p:nvSpPr>
          <p:spPr bwMode="auto">
            <a:xfrm>
              <a:off x="4039132" y="3004459"/>
              <a:ext cx="1650761" cy="2090056"/>
            </a:xfrm>
            <a:custGeom>
              <a:avLst/>
              <a:gdLst>
                <a:gd name="connsiteX0" fmla="*/ 0 w 1452562"/>
                <a:gd name="connsiteY0" fmla="*/ 0 h 2195512"/>
                <a:gd name="connsiteX1" fmla="*/ 1452562 w 1452562"/>
                <a:gd name="connsiteY1" fmla="*/ 0 h 2195512"/>
                <a:gd name="connsiteX2" fmla="*/ 1452562 w 1452562"/>
                <a:gd name="connsiteY2" fmla="*/ 2195512 h 2195512"/>
                <a:gd name="connsiteX3" fmla="*/ 0 w 1452562"/>
                <a:gd name="connsiteY3" fmla="*/ 2195512 h 2195512"/>
                <a:gd name="connsiteX4" fmla="*/ 0 w 1452562"/>
                <a:gd name="connsiteY4" fmla="*/ 0 h 2195512"/>
                <a:gd name="connsiteX0" fmla="*/ 685800 w 1452562"/>
                <a:gd name="connsiteY0" fmla="*/ 4763 h 2195512"/>
                <a:gd name="connsiteX1" fmla="*/ 1452562 w 1452562"/>
                <a:gd name="connsiteY1" fmla="*/ 0 h 2195512"/>
                <a:gd name="connsiteX2" fmla="*/ 1452562 w 1452562"/>
                <a:gd name="connsiteY2" fmla="*/ 2195512 h 2195512"/>
                <a:gd name="connsiteX3" fmla="*/ 0 w 1452562"/>
                <a:gd name="connsiteY3" fmla="*/ 2195512 h 2195512"/>
                <a:gd name="connsiteX4" fmla="*/ 685800 w 1452562"/>
                <a:gd name="connsiteY4" fmla="*/ 4763 h 2195512"/>
                <a:gd name="connsiteX0" fmla="*/ 1166813 w 1933575"/>
                <a:gd name="connsiteY0" fmla="*/ 4763 h 2205037"/>
                <a:gd name="connsiteX1" fmla="*/ 1933575 w 1933575"/>
                <a:gd name="connsiteY1" fmla="*/ 0 h 2205037"/>
                <a:gd name="connsiteX2" fmla="*/ 1933575 w 1933575"/>
                <a:gd name="connsiteY2" fmla="*/ 2195512 h 2205037"/>
                <a:gd name="connsiteX3" fmla="*/ 0 w 1933575"/>
                <a:gd name="connsiteY3" fmla="*/ 2205037 h 2205037"/>
                <a:gd name="connsiteX4" fmla="*/ 1166813 w 1933575"/>
                <a:gd name="connsiteY4" fmla="*/ 4763 h 2205037"/>
                <a:gd name="connsiteX0" fmla="*/ 1081088 w 1847850"/>
                <a:gd name="connsiteY0" fmla="*/ 4763 h 2205037"/>
                <a:gd name="connsiteX1" fmla="*/ 1847850 w 1847850"/>
                <a:gd name="connsiteY1" fmla="*/ 0 h 2205037"/>
                <a:gd name="connsiteX2" fmla="*/ 1847850 w 1847850"/>
                <a:gd name="connsiteY2" fmla="*/ 2195512 h 2205037"/>
                <a:gd name="connsiteX3" fmla="*/ 0 w 1847850"/>
                <a:gd name="connsiteY3" fmla="*/ 2205037 h 2205037"/>
                <a:gd name="connsiteX4" fmla="*/ 1081088 w 1847850"/>
                <a:gd name="connsiteY4" fmla="*/ 4763 h 2205037"/>
                <a:gd name="connsiteX0" fmla="*/ 1081088 w 1854993"/>
                <a:gd name="connsiteY0" fmla="*/ 0 h 2200274"/>
                <a:gd name="connsiteX1" fmla="*/ 1854993 w 1854993"/>
                <a:gd name="connsiteY1" fmla="*/ 4762 h 2200274"/>
                <a:gd name="connsiteX2" fmla="*/ 1847850 w 1854993"/>
                <a:gd name="connsiteY2" fmla="*/ 2190749 h 2200274"/>
                <a:gd name="connsiteX3" fmla="*/ 0 w 1854993"/>
                <a:gd name="connsiteY3" fmla="*/ 2200274 h 2200274"/>
                <a:gd name="connsiteX4" fmla="*/ 1081088 w 1854993"/>
                <a:gd name="connsiteY4" fmla="*/ 0 h 2200274"/>
                <a:gd name="connsiteX0" fmla="*/ 1081088 w 1854993"/>
                <a:gd name="connsiteY0" fmla="*/ 2382 h 2202656"/>
                <a:gd name="connsiteX1" fmla="*/ 1854993 w 1854993"/>
                <a:gd name="connsiteY1" fmla="*/ 0 h 2202656"/>
                <a:gd name="connsiteX2" fmla="*/ 1847850 w 1854993"/>
                <a:gd name="connsiteY2" fmla="*/ 2193131 h 2202656"/>
                <a:gd name="connsiteX3" fmla="*/ 0 w 1854993"/>
                <a:gd name="connsiteY3" fmla="*/ 2202656 h 2202656"/>
                <a:gd name="connsiteX4" fmla="*/ 1081088 w 1854993"/>
                <a:gd name="connsiteY4" fmla="*/ 2382 h 2202656"/>
                <a:gd name="connsiteX0" fmla="*/ 1081088 w 1857375"/>
                <a:gd name="connsiteY0" fmla="*/ 2382 h 2202656"/>
                <a:gd name="connsiteX1" fmla="*/ 1854993 w 1857375"/>
                <a:gd name="connsiteY1" fmla="*/ 0 h 2202656"/>
                <a:gd name="connsiteX2" fmla="*/ 1857375 w 1857375"/>
                <a:gd name="connsiteY2" fmla="*/ 2188369 h 2202656"/>
                <a:gd name="connsiteX3" fmla="*/ 0 w 1857375"/>
                <a:gd name="connsiteY3" fmla="*/ 2202656 h 2202656"/>
                <a:gd name="connsiteX4" fmla="*/ 1081088 w 1857375"/>
                <a:gd name="connsiteY4" fmla="*/ 2382 h 2202656"/>
                <a:gd name="connsiteX0" fmla="*/ 1073944 w 1850231"/>
                <a:gd name="connsiteY0" fmla="*/ 2382 h 2188369"/>
                <a:gd name="connsiteX1" fmla="*/ 1847849 w 1850231"/>
                <a:gd name="connsiteY1" fmla="*/ 0 h 2188369"/>
                <a:gd name="connsiteX2" fmla="*/ 1850231 w 1850231"/>
                <a:gd name="connsiteY2" fmla="*/ 2188369 h 2188369"/>
                <a:gd name="connsiteX3" fmla="*/ 0 w 1850231"/>
                <a:gd name="connsiteY3" fmla="*/ 2185988 h 2188369"/>
                <a:gd name="connsiteX4" fmla="*/ 1073944 w 1850231"/>
                <a:gd name="connsiteY4" fmla="*/ 2382 h 2188369"/>
                <a:gd name="connsiteX0" fmla="*/ 1073944 w 1847849"/>
                <a:gd name="connsiteY0" fmla="*/ 2382 h 2195512"/>
                <a:gd name="connsiteX1" fmla="*/ 1847849 w 1847849"/>
                <a:gd name="connsiteY1" fmla="*/ 0 h 2195512"/>
                <a:gd name="connsiteX2" fmla="*/ 1847849 w 1847849"/>
                <a:gd name="connsiteY2" fmla="*/ 2195512 h 2195512"/>
                <a:gd name="connsiteX3" fmla="*/ 0 w 1847849"/>
                <a:gd name="connsiteY3" fmla="*/ 2185988 h 2195512"/>
                <a:gd name="connsiteX4" fmla="*/ 1073944 w 1847849"/>
                <a:gd name="connsiteY4" fmla="*/ 2382 h 2195512"/>
                <a:gd name="connsiteX0" fmla="*/ 1116807 w 1890712"/>
                <a:gd name="connsiteY0" fmla="*/ 2382 h 2195513"/>
                <a:gd name="connsiteX1" fmla="*/ 1890712 w 1890712"/>
                <a:gd name="connsiteY1" fmla="*/ 0 h 2195513"/>
                <a:gd name="connsiteX2" fmla="*/ 1890712 w 1890712"/>
                <a:gd name="connsiteY2" fmla="*/ 2195512 h 2195513"/>
                <a:gd name="connsiteX3" fmla="*/ 0 w 1890712"/>
                <a:gd name="connsiteY3" fmla="*/ 2195513 h 2195513"/>
                <a:gd name="connsiteX4" fmla="*/ 1116807 w 1890712"/>
                <a:gd name="connsiteY4" fmla="*/ 2382 h 2195513"/>
                <a:gd name="connsiteX0" fmla="*/ 1116807 w 1890712"/>
                <a:gd name="connsiteY0" fmla="*/ 4764 h 2197895"/>
                <a:gd name="connsiteX1" fmla="*/ 1778794 w 1890712"/>
                <a:gd name="connsiteY1" fmla="*/ 0 h 2197895"/>
                <a:gd name="connsiteX2" fmla="*/ 1890712 w 1890712"/>
                <a:gd name="connsiteY2" fmla="*/ 2382 h 2197895"/>
                <a:gd name="connsiteX3" fmla="*/ 1890712 w 1890712"/>
                <a:gd name="connsiteY3" fmla="*/ 2197894 h 2197895"/>
                <a:gd name="connsiteX4" fmla="*/ 0 w 1890712"/>
                <a:gd name="connsiteY4" fmla="*/ 2197895 h 2197895"/>
                <a:gd name="connsiteX5" fmla="*/ 1116807 w 1890712"/>
                <a:gd name="connsiteY5" fmla="*/ 4764 h 2197895"/>
                <a:gd name="connsiteX0" fmla="*/ 1116807 w 1890713"/>
                <a:gd name="connsiteY0" fmla="*/ 4764 h 2197895"/>
                <a:gd name="connsiteX1" fmla="*/ 1778794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2 w 1890713"/>
                <a:gd name="connsiteY2" fmla="*/ 2382 h 2197895"/>
                <a:gd name="connsiteX3" fmla="*/ 1890713 w 1890713"/>
                <a:gd name="connsiteY3" fmla="*/ 78581 h 2197895"/>
                <a:gd name="connsiteX4" fmla="*/ 1890712 w 1890713"/>
                <a:gd name="connsiteY4" fmla="*/ 2197894 h 2197895"/>
                <a:gd name="connsiteX5" fmla="*/ 0 w 1890713"/>
                <a:gd name="connsiteY5" fmla="*/ 2197895 h 2197895"/>
                <a:gd name="connsiteX6" fmla="*/ 1116807 w 1890713"/>
                <a:gd name="connsiteY6" fmla="*/ 4764 h 2197895"/>
                <a:gd name="connsiteX0" fmla="*/ 1116807 w 1890713"/>
                <a:gd name="connsiteY0" fmla="*/ 4764 h 2197895"/>
                <a:gd name="connsiteX1" fmla="*/ 1826419 w 1890713"/>
                <a:gd name="connsiteY1" fmla="*/ 0 h 2197895"/>
                <a:gd name="connsiteX2" fmla="*/ 1890713 w 1890713"/>
                <a:gd name="connsiteY2" fmla="*/ 78581 h 2197895"/>
                <a:gd name="connsiteX3" fmla="*/ 1890712 w 1890713"/>
                <a:gd name="connsiteY3" fmla="*/ 2197894 h 2197895"/>
                <a:gd name="connsiteX4" fmla="*/ 0 w 1890713"/>
                <a:gd name="connsiteY4" fmla="*/ 2197895 h 2197895"/>
                <a:gd name="connsiteX5" fmla="*/ 1116807 w 1890713"/>
                <a:gd name="connsiteY5" fmla="*/ 4764 h 2197895"/>
                <a:gd name="connsiteX0" fmla="*/ 1116807 w 1905001"/>
                <a:gd name="connsiteY0" fmla="*/ 4764 h 2197895"/>
                <a:gd name="connsiteX1" fmla="*/ 1826419 w 1905001"/>
                <a:gd name="connsiteY1" fmla="*/ 0 h 2197895"/>
                <a:gd name="connsiteX2" fmla="*/ 1890713 w 1905001"/>
                <a:gd name="connsiteY2" fmla="*/ 78581 h 2197895"/>
                <a:gd name="connsiteX3" fmla="*/ 1890712 w 1905001"/>
                <a:gd name="connsiteY3" fmla="*/ 2197894 h 2197895"/>
                <a:gd name="connsiteX4" fmla="*/ 0 w 1905001"/>
                <a:gd name="connsiteY4" fmla="*/ 2197895 h 2197895"/>
                <a:gd name="connsiteX5" fmla="*/ 1116807 w 1905001"/>
                <a:gd name="connsiteY5" fmla="*/ 4764 h 2197895"/>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0713"/>
                <a:gd name="connsiteY0" fmla="*/ 47627 h 2240758"/>
                <a:gd name="connsiteX1" fmla="*/ 1826419 w 1890713"/>
                <a:gd name="connsiteY1" fmla="*/ 42863 h 2240758"/>
                <a:gd name="connsiteX2" fmla="*/ 1890713 w 1890713"/>
                <a:gd name="connsiteY2" fmla="*/ 121444 h 2240758"/>
                <a:gd name="connsiteX3" fmla="*/ 1890712 w 1890713"/>
                <a:gd name="connsiteY3" fmla="*/ 2240757 h 2240758"/>
                <a:gd name="connsiteX4" fmla="*/ 0 w 1890713"/>
                <a:gd name="connsiteY4" fmla="*/ 2240758 h 2240758"/>
                <a:gd name="connsiteX5" fmla="*/ 1116807 w 1890713"/>
                <a:gd name="connsiteY5" fmla="*/ 47627 h 2240758"/>
                <a:gd name="connsiteX0" fmla="*/ 1116807 w 1895476"/>
                <a:gd name="connsiteY0" fmla="*/ 47627 h 2240758"/>
                <a:gd name="connsiteX1" fmla="*/ 1826419 w 1895476"/>
                <a:gd name="connsiteY1" fmla="*/ 42863 h 2240758"/>
                <a:gd name="connsiteX2" fmla="*/ 1890713 w 1895476"/>
                <a:gd name="connsiteY2" fmla="*/ 121444 h 2240758"/>
                <a:gd name="connsiteX3" fmla="*/ 1890712 w 1895476"/>
                <a:gd name="connsiteY3" fmla="*/ 2240757 h 2240758"/>
                <a:gd name="connsiteX4" fmla="*/ 0 w 1895476"/>
                <a:gd name="connsiteY4" fmla="*/ 2240758 h 2240758"/>
                <a:gd name="connsiteX5" fmla="*/ 1116807 w 1895476"/>
                <a:gd name="connsiteY5" fmla="*/ 47627 h 2240758"/>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 name="connsiteX0" fmla="*/ 1116807 w 1895476"/>
                <a:gd name="connsiteY0" fmla="*/ 4764 h 2197895"/>
                <a:gd name="connsiteX1" fmla="*/ 1826419 w 1895476"/>
                <a:gd name="connsiteY1" fmla="*/ 0 h 2197895"/>
                <a:gd name="connsiteX2" fmla="*/ 1890713 w 1895476"/>
                <a:gd name="connsiteY2" fmla="*/ 78581 h 2197895"/>
                <a:gd name="connsiteX3" fmla="*/ 1890712 w 1895476"/>
                <a:gd name="connsiteY3" fmla="*/ 2197894 h 2197895"/>
                <a:gd name="connsiteX4" fmla="*/ 0 w 1895476"/>
                <a:gd name="connsiteY4" fmla="*/ 2197895 h 2197895"/>
                <a:gd name="connsiteX5" fmla="*/ 1116807 w 1895476"/>
                <a:gd name="connsiteY5" fmla="*/ 4764 h 21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5476" h="2197895">
                  <a:moveTo>
                    <a:pt x="1116807" y="4764"/>
                  </a:moveTo>
                  <a:lnTo>
                    <a:pt x="1826419" y="0"/>
                  </a:lnTo>
                  <a:cubicBezTo>
                    <a:pt x="1895476" y="14288"/>
                    <a:pt x="1885951" y="16669"/>
                    <a:pt x="1890713" y="78581"/>
                  </a:cubicBezTo>
                  <a:cubicBezTo>
                    <a:pt x="1890713" y="785019"/>
                    <a:pt x="1890712" y="1491456"/>
                    <a:pt x="1890712" y="2197894"/>
                  </a:cubicBezTo>
                  <a:lnTo>
                    <a:pt x="0" y="2197895"/>
                  </a:lnTo>
                  <a:lnTo>
                    <a:pt x="1116807" y="4764"/>
                  </a:lnTo>
                  <a:close/>
                </a:path>
              </a:pathLst>
            </a:custGeom>
            <a:gradFill>
              <a:gsLst>
                <a:gs pos="0">
                  <a:srgbClr val="FFFFFF">
                    <a:alpha val="47000"/>
                  </a:srgbClr>
                </a:gs>
                <a:gs pos="100000">
                  <a:schemeClr val="bg2">
                    <a:alpha val="9000"/>
                  </a:schemeClr>
                </a:gs>
              </a:gsLst>
              <a:lin ang="1800000" scaled="0"/>
            </a:gradFill>
            <a:ln w="12700">
              <a:noFill/>
              <a:round/>
              <a:headEnd/>
              <a:tailEnd/>
            </a:ln>
          </p:spPr>
          <p:txBody>
            <a:bodyPr rtlCol="0" anchor="ctr"/>
            <a:lstStyle/>
            <a:p>
              <a:pPr algn="ctr"/>
              <a:endParaRPr lang="de-DE" dirty="0">
                <a:solidFill>
                  <a:prstClr val="black"/>
                </a:solidFill>
                <a:latin typeface="Calibri"/>
              </a:endParaRPr>
            </a:p>
          </p:txBody>
        </p:sp>
      </p:grpSp>
      <p:sp>
        <p:nvSpPr>
          <p:cNvPr id="136" name="_h1"/>
          <p:cNvSpPr txBox="1">
            <a:spLocks/>
          </p:cNvSpPr>
          <p:nvPr/>
        </p:nvSpPr>
        <p:spPr bwMode="gray">
          <a:xfrm>
            <a:off x="1152504" y="1527216"/>
            <a:ext cx="2573582" cy="792253"/>
          </a:xfrm>
          <a:prstGeom prst="rect">
            <a:avLst/>
          </a:prstGeom>
        </p:spPr>
        <p:txBody>
          <a:bodyPr anchor="b">
            <a:noAutofit/>
          </a:bodyPr>
          <a:lstStyle>
            <a:lvl1pPr algn="l" defTabSz="914400" rtl="0" eaLnBrk="1" latinLnBrk="0" hangingPunct="1">
              <a:spcBef>
                <a:spcPct val="0"/>
              </a:spcBef>
              <a:buNone/>
              <a:defRPr sz="3000" b="1" kern="1200">
                <a:solidFill>
                  <a:schemeClr val="tx1"/>
                </a:solidFill>
                <a:latin typeface="+mj-lt"/>
                <a:ea typeface="+mj-ea"/>
                <a:cs typeface="+mj-cs"/>
              </a:defRPr>
            </a:lvl1pPr>
          </a:lstStyle>
          <a:p>
            <a:pPr algn="ctr"/>
            <a:r>
              <a:rPr lang="en-US" sz="1400" b="0" noProof="1">
                <a:solidFill>
                  <a:prstClr val="black"/>
                </a:solidFill>
                <a:latin typeface="Calibri"/>
              </a:rPr>
              <a:t>Add a clock or countdown to your presentations</a:t>
            </a:r>
          </a:p>
        </p:txBody>
      </p:sp>
      <p:sp>
        <p:nvSpPr>
          <p:cNvPr id="137" name="_h1"/>
          <p:cNvSpPr txBox="1">
            <a:spLocks/>
          </p:cNvSpPr>
          <p:nvPr/>
        </p:nvSpPr>
        <p:spPr bwMode="gray">
          <a:xfrm>
            <a:off x="8015388" y="836666"/>
            <a:ext cx="2573582" cy="792253"/>
          </a:xfrm>
          <a:prstGeom prst="rect">
            <a:avLst/>
          </a:prstGeom>
        </p:spPr>
        <p:txBody>
          <a:bodyPr anchor="b">
            <a:noAutofit/>
          </a:bodyPr>
          <a:lstStyle>
            <a:lvl1pPr algn="l" defTabSz="914400" rtl="0" eaLnBrk="1" latinLnBrk="0" hangingPunct="1">
              <a:spcBef>
                <a:spcPct val="0"/>
              </a:spcBef>
              <a:buNone/>
              <a:defRPr sz="3000" b="1" kern="1200">
                <a:solidFill>
                  <a:schemeClr val="tx1"/>
                </a:solidFill>
                <a:latin typeface="+mj-lt"/>
                <a:ea typeface="+mj-ea"/>
                <a:cs typeface="+mj-cs"/>
              </a:defRPr>
            </a:lvl1pPr>
          </a:lstStyle>
          <a:p>
            <a:pPr algn="ctr"/>
            <a:r>
              <a:rPr lang="en-US" sz="1400" b="0" noProof="1">
                <a:solidFill>
                  <a:prstClr val="black"/>
                </a:solidFill>
                <a:latin typeface="Calibri"/>
              </a:rPr>
              <a:t>Real-time weather and forecasts</a:t>
            </a:r>
          </a:p>
        </p:txBody>
      </p:sp>
      <p:sp>
        <p:nvSpPr>
          <p:cNvPr id="138" name="_h1"/>
          <p:cNvSpPr txBox="1">
            <a:spLocks/>
          </p:cNvSpPr>
          <p:nvPr/>
        </p:nvSpPr>
        <p:spPr bwMode="gray">
          <a:xfrm>
            <a:off x="4428250" y="3216729"/>
            <a:ext cx="2573582" cy="792253"/>
          </a:xfrm>
          <a:prstGeom prst="rect">
            <a:avLst/>
          </a:prstGeom>
        </p:spPr>
        <p:txBody>
          <a:bodyPr anchor="b">
            <a:noAutofit/>
          </a:bodyPr>
          <a:lstStyle>
            <a:lvl1pPr algn="l" defTabSz="914400" rtl="0" eaLnBrk="1" latinLnBrk="0" hangingPunct="1">
              <a:spcBef>
                <a:spcPct val="0"/>
              </a:spcBef>
              <a:buNone/>
              <a:defRPr sz="3000" b="1" kern="1200">
                <a:solidFill>
                  <a:schemeClr val="tx1"/>
                </a:solidFill>
                <a:latin typeface="+mj-lt"/>
                <a:ea typeface="+mj-ea"/>
                <a:cs typeface="+mj-cs"/>
              </a:defRPr>
            </a:lvl1pPr>
          </a:lstStyle>
          <a:p>
            <a:pPr algn="ctr"/>
            <a:r>
              <a:rPr lang="en-US" sz="1400" b="0" noProof="1">
                <a:solidFill>
                  <a:prstClr val="black"/>
                </a:solidFill>
                <a:latin typeface="Calibri"/>
              </a:rPr>
              <a:t>Live RSS feed in your PowerPoint</a:t>
            </a:r>
          </a:p>
        </p:txBody>
      </p:sp>
      <p:pic>
        <p:nvPicPr>
          <p:cNvPr id="139" name="_effect"/>
          <p:cNvPicPr>
            <a:picLocks noChangeAspect="1" noChangeArrowheads="1"/>
          </p:cNvPicPr>
          <p:nvPr/>
        </p:nvPicPr>
        <p:blipFill>
          <a:blip r:embed="rId3" cstate="print"/>
          <a:srcRect/>
          <a:stretch>
            <a:fillRect/>
          </a:stretch>
        </p:blipFill>
        <p:spPr bwMode="gray">
          <a:xfrm>
            <a:off x="4120840" y="5985622"/>
            <a:ext cx="3131387" cy="367883"/>
          </a:xfrm>
          <a:prstGeom prst="rect">
            <a:avLst/>
          </a:prstGeom>
          <a:noFill/>
        </p:spPr>
      </p:pic>
      <p:pic>
        <p:nvPicPr>
          <p:cNvPr id="4" name="Picture 3">
            <a:hlinkClick r:id="rId4"/>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04946" y="4144605"/>
            <a:ext cx="2662852" cy="1497854"/>
          </a:xfrm>
          <a:prstGeom prst="rect">
            <a:avLst/>
          </a:prstGeom>
        </p:spPr>
      </p:pic>
      <p:pic>
        <p:nvPicPr>
          <p:cNvPr id="6" name="Picture 5">
            <a:hlinkClick r:id="rId6"/>
          </p:cNvPr>
          <p:cNvPicPr>
            <a:picLocks noChangeAspect="1"/>
          </p:cNvPicPr>
          <p:nvPr/>
        </p:nvPicPr>
        <p:blipFill rotWithShape="1">
          <a:blip r:embed="rId7" cstate="print">
            <a:extLst>
              <a:ext uri="{28A0092B-C50C-407E-A947-70E740481C1C}">
                <a14:useLocalDpi xmlns:a14="http://schemas.microsoft.com/office/drawing/2010/main" val="0"/>
              </a:ext>
            </a:extLst>
          </a:blip>
          <a:srcRect l="-1" t="11564" r="1407" b="15203"/>
          <a:stretch/>
        </p:blipFill>
        <p:spPr>
          <a:xfrm>
            <a:off x="8041060" y="1780303"/>
            <a:ext cx="2493712" cy="1393545"/>
          </a:xfrm>
          <a:prstGeom prst="rect">
            <a:avLst/>
          </a:prstGeom>
        </p:spPr>
      </p:pic>
      <p:pic>
        <p:nvPicPr>
          <p:cNvPr id="7" name="Picture 6">
            <a:hlinkClick r:id="rId8"/>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322296" y="2452198"/>
            <a:ext cx="2270199" cy="1276987"/>
          </a:xfrm>
          <a:prstGeom prst="rect">
            <a:avLst/>
          </a:prstGeom>
        </p:spPr>
      </p:pic>
    </p:spTree>
    <p:extLst>
      <p:ext uri="{BB962C8B-B14F-4D97-AF65-F5344CB8AC3E}">
        <p14:creationId xmlns:p14="http://schemas.microsoft.com/office/powerpoint/2010/main" val="2829039485"/>
      </p:ext>
    </p:extLst>
  </p:cSld>
  <p:clrMapOvr>
    <a:masterClrMapping/>
  </p:clrMapOvr>
  <mc:AlternateContent xmlns:mc="http://schemas.openxmlformats.org/markup-compatibility/2006" xmlns:p14="http://schemas.microsoft.com/office/powerpoint/2010/main">
    <mc:Choice Requires="p14">
      <p:transition spd="med" p14:dur="700" advTm="7000">
        <p:fade/>
      </p:transition>
    </mc:Choice>
    <mc:Fallback xmlns="">
      <p:transition spd="med" advTm="7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927523" y="2382560"/>
            <a:ext cx="4336957" cy="52322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300" normalizeH="0" baseline="0" noProof="0" dirty="0">
                <a:ln>
                  <a:noFill/>
                </a:ln>
                <a:solidFill>
                  <a:srgbClr val="F26247"/>
                </a:solidFill>
                <a:effectLst/>
                <a:uLnTx/>
                <a:uFillTx/>
                <a:latin typeface="Segoe UI" panose="020B0502040204020203" pitchFamily="34" charset="0"/>
                <a:ea typeface="+mn-ea"/>
                <a:cs typeface="Segoe UI" panose="020B0502040204020203" pitchFamily="34" charset="0"/>
              </a:rPr>
              <a:t>COPYRIGHT NOTICE:</a:t>
            </a:r>
          </a:p>
        </p:txBody>
      </p:sp>
      <p:sp>
        <p:nvSpPr>
          <p:cNvPr id="5" name="Rectangle 4"/>
          <p:cNvSpPr/>
          <p:nvPr/>
        </p:nvSpPr>
        <p:spPr>
          <a:xfrm>
            <a:off x="2438400" y="2905780"/>
            <a:ext cx="7315200" cy="156966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Segoe UI Semilight" panose="020B0402040204020203" pitchFamily="34" charset="0"/>
                <a:ea typeface="+mn-ea"/>
                <a:cs typeface="Segoe UI Semilight" panose="020B0402040204020203" pitchFamily="34" charset="0"/>
              </a:rPr>
              <a:t>You are allowed to use these templates in your own organization and modify them as you like. You cannot sell or give them to others. Instead, direct them to PresentationPoint.com to download their own copy.</a:t>
            </a:r>
          </a:p>
        </p:txBody>
      </p:sp>
    </p:spTree>
    <p:extLst>
      <p:ext uri="{BB962C8B-B14F-4D97-AF65-F5344CB8AC3E}">
        <p14:creationId xmlns:p14="http://schemas.microsoft.com/office/powerpoint/2010/main" val="3799175838"/>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B0A7E"/>
        </a:solidFill>
        <a:effectLst/>
      </p:bgPr>
    </p:bg>
    <p:spTree>
      <p:nvGrpSpPr>
        <p:cNvPr id="1" name=""/>
        <p:cNvGrpSpPr/>
        <p:nvPr/>
      </p:nvGrpSpPr>
      <p:grpSpPr>
        <a:xfrm>
          <a:off x="0" y="0"/>
          <a:ext cx="0" cy="0"/>
          <a:chOff x="0" y="0"/>
          <a:chExt cx="0" cy="0"/>
        </a:xfrm>
      </p:grpSpPr>
      <p:sp>
        <p:nvSpPr>
          <p:cNvPr id="11" name="Shape 539">
            <a:hlinkClick r:id="rId2"/>
          </p:cNvPr>
          <p:cNvSpPr/>
          <p:nvPr/>
        </p:nvSpPr>
        <p:spPr>
          <a:xfrm>
            <a:off x="4548448" y="-576301"/>
            <a:ext cx="8204914" cy="8204406"/>
          </a:xfrm>
          <a:custGeom>
            <a:avLst/>
            <a:gdLst/>
            <a:ahLst/>
            <a:cxnLst/>
            <a:rect l="0" t="0" r="0" b="0"/>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chemeClr val="bg1">
              <a:alpha val="19000"/>
            </a:schemeClr>
          </a:solidFill>
          <a:ln>
            <a:noFill/>
          </a:ln>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Rectangle 3">
            <a:hlinkClick r:id="rId2"/>
          </p:cNvPr>
          <p:cNvSpPr/>
          <p:nvPr/>
        </p:nvSpPr>
        <p:spPr>
          <a:xfrm>
            <a:off x="3048004" y="1836976"/>
            <a:ext cx="6095996"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USING THIS TEMPLATE FOR DIGITAL SIGNAGE?</a:t>
            </a:r>
          </a:p>
        </p:txBody>
      </p:sp>
      <p:sp>
        <p:nvSpPr>
          <p:cNvPr id="5" name="Rectangle 4">
            <a:hlinkClick r:id="rId2"/>
          </p:cNvPr>
          <p:cNvSpPr/>
          <p:nvPr/>
        </p:nvSpPr>
        <p:spPr>
          <a:xfrm>
            <a:off x="3511550" y="4190027"/>
            <a:ext cx="5168900" cy="83099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30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THE POWERPOINT DIGITAL SIGNAGE SOLUTION</a:t>
            </a:r>
          </a:p>
        </p:txBody>
      </p:sp>
      <p:sp>
        <p:nvSpPr>
          <p:cNvPr id="2" name="Rounded Rectangle 1">
            <a:hlinkClick r:id="rId2"/>
          </p:cNvPr>
          <p:cNvSpPr/>
          <p:nvPr/>
        </p:nvSpPr>
        <p:spPr>
          <a:xfrm>
            <a:off x="3511550" y="3251716"/>
            <a:ext cx="5168900" cy="723900"/>
          </a:xfrm>
          <a:prstGeom prst="roundRect">
            <a:avLst>
              <a:gd name="adj" fmla="val 5000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 name="Group 2"/>
          <p:cNvGrpSpPr/>
          <p:nvPr/>
        </p:nvGrpSpPr>
        <p:grpSpPr>
          <a:xfrm>
            <a:off x="8242682" y="3429487"/>
            <a:ext cx="211373" cy="368357"/>
            <a:chOff x="7340982" y="4675151"/>
            <a:chExt cx="211373" cy="368357"/>
          </a:xfrm>
          <a:solidFill>
            <a:srgbClr val="BB0A7E"/>
          </a:solidFill>
        </p:grpSpPr>
        <p:sp>
          <p:nvSpPr>
            <p:cNvPr id="6" name="Freeform 152"/>
            <p:cNvSpPr>
              <a:spLocks/>
            </p:cNvSpPr>
            <p:nvPr/>
          </p:nvSpPr>
          <p:spPr bwMode="auto">
            <a:xfrm>
              <a:off x="7340982" y="4675151"/>
              <a:ext cx="211373" cy="192831"/>
            </a:xfrm>
            <a:custGeom>
              <a:avLst/>
              <a:gdLst>
                <a:gd name="T0" fmla="*/ 107 w 111"/>
                <a:gd name="T1" fmla="*/ 101 h 101"/>
                <a:gd name="T2" fmla="*/ 104 w 111"/>
                <a:gd name="T3" fmla="*/ 100 h 101"/>
                <a:gd name="T4" fmla="*/ 2 w 111"/>
                <a:gd name="T5" fmla="*/ 8 h 101"/>
                <a:gd name="T6" fmla="*/ 2 w 111"/>
                <a:gd name="T7" fmla="*/ 2 h 101"/>
                <a:gd name="T8" fmla="*/ 7 w 111"/>
                <a:gd name="T9" fmla="*/ 2 h 101"/>
                <a:gd name="T10" fmla="*/ 109 w 111"/>
                <a:gd name="T11" fmla="*/ 94 h 101"/>
                <a:gd name="T12" fmla="*/ 110 w 111"/>
                <a:gd name="T13" fmla="*/ 100 h 101"/>
                <a:gd name="T14" fmla="*/ 107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107" y="101"/>
                  </a:moveTo>
                  <a:cubicBezTo>
                    <a:pt x="106" y="101"/>
                    <a:pt x="105" y="101"/>
                    <a:pt x="104" y="100"/>
                  </a:cubicBezTo>
                  <a:cubicBezTo>
                    <a:pt x="2" y="8"/>
                    <a:pt x="2" y="8"/>
                    <a:pt x="2" y="8"/>
                  </a:cubicBezTo>
                  <a:cubicBezTo>
                    <a:pt x="0" y="6"/>
                    <a:pt x="0" y="4"/>
                    <a:pt x="2" y="2"/>
                  </a:cubicBezTo>
                  <a:cubicBezTo>
                    <a:pt x="3" y="0"/>
                    <a:pt x="6" y="0"/>
                    <a:pt x="7" y="2"/>
                  </a:cubicBezTo>
                  <a:cubicBezTo>
                    <a:pt x="109" y="94"/>
                    <a:pt x="109" y="94"/>
                    <a:pt x="109" y="94"/>
                  </a:cubicBezTo>
                  <a:cubicBezTo>
                    <a:pt x="111" y="95"/>
                    <a:pt x="111" y="98"/>
                    <a:pt x="110" y="100"/>
                  </a:cubicBezTo>
                  <a:cubicBezTo>
                    <a:pt x="109" y="100"/>
                    <a:pt x="108" y="101"/>
                    <a:pt x="10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53"/>
            <p:cNvSpPr>
              <a:spLocks/>
            </p:cNvSpPr>
            <p:nvPr/>
          </p:nvSpPr>
          <p:spPr bwMode="auto">
            <a:xfrm>
              <a:off x="7340982" y="4850677"/>
              <a:ext cx="211373" cy="192831"/>
            </a:xfrm>
            <a:custGeom>
              <a:avLst/>
              <a:gdLst>
                <a:gd name="T0" fmla="*/ 5 w 111"/>
                <a:gd name="T1" fmla="*/ 101 h 101"/>
                <a:gd name="T2" fmla="*/ 2 w 111"/>
                <a:gd name="T3" fmla="*/ 100 h 101"/>
                <a:gd name="T4" fmla="*/ 2 w 111"/>
                <a:gd name="T5" fmla="*/ 94 h 101"/>
                <a:gd name="T6" fmla="*/ 104 w 111"/>
                <a:gd name="T7" fmla="*/ 2 h 101"/>
                <a:gd name="T8" fmla="*/ 110 w 111"/>
                <a:gd name="T9" fmla="*/ 2 h 101"/>
                <a:gd name="T10" fmla="*/ 109 w 111"/>
                <a:gd name="T11" fmla="*/ 8 h 101"/>
                <a:gd name="T12" fmla="*/ 7 w 111"/>
                <a:gd name="T13" fmla="*/ 100 h 101"/>
                <a:gd name="T14" fmla="*/ 5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5" y="101"/>
                  </a:moveTo>
                  <a:cubicBezTo>
                    <a:pt x="4" y="101"/>
                    <a:pt x="3" y="101"/>
                    <a:pt x="2" y="100"/>
                  </a:cubicBezTo>
                  <a:cubicBezTo>
                    <a:pt x="0" y="98"/>
                    <a:pt x="0" y="96"/>
                    <a:pt x="2" y="94"/>
                  </a:cubicBezTo>
                  <a:cubicBezTo>
                    <a:pt x="104" y="2"/>
                    <a:pt x="104" y="2"/>
                    <a:pt x="104" y="2"/>
                  </a:cubicBezTo>
                  <a:cubicBezTo>
                    <a:pt x="106" y="0"/>
                    <a:pt x="108" y="1"/>
                    <a:pt x="110" y="2"/>
                  </a:cubicBezTo>
                  <a:cubicBezTo>
                    <a:pt x="111" y="4"/>
                    <a:pt x="111" y="6"/>
                    <a:pt x="109" y="8"/>
                  </a:cubicBezTo>
                  <a:cubicBezTo>
                    <a:pt x="7" y="100"/>
                    <a:pt x="7" y="100"/>
                    <a:pt x="7" y="100"/>
                  </a:cubicBezTo>
                  <a:cubicBezTo>
                    <a:pt x="7" y="101"/>
                    <a:pt x="6" y="101"/>
                    <a:pt x="5"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 name="Rectangle 7">
            <a:hlinkClick r:id="rId2"/>
          </p:cNvPr>
          <p:cNvSpPr/>
          <p:nvPr/>
        </p:nvSpPr>
        <p:spPr>
          <a:xfrm>
            <a:off x="3708400" y="3382833"/>
            <a:ext cx="4745655"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BB0A7E"/>
                </a:solidFill>
                <a:effectLst/>
                <a:uLnTx/>
                <a:uFillTx/>
                <a:latin typeface="Segoe UI Semilight" panose="020B0402040204020203" pitchFamily="34" charset="0"/>
                <a:ea typeface="+mn-ea"/>
                <a:cs typeface="Segoe UI Semilight" panose="020B0402040204020203" pitchFamily="34" charset="0"/>
              </a:rPr>
              <a:t>Check out iPoint</a:t>
            </a:r>
          </a:p>
        </p:txBody>
      </p:sp>
    </p:spTree>
    <p:extLst>
      <p:ext uri="{BB962C8B-B14F-4D97-AF65-F5344CB8AC3E}">
        <p14:creationId xmlns:p14="http://schemas.microsoft.com/office/powerpoint/2010/main" val="1196699310"/>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BAA12"/>
        </a:solidFill>
        <a:effectLst/>
      </p:bgPr>
    </p:bg>
    <p:spTree>
      <p:nvGrpSpPr>
        <p:cNvPr id="1" name=""/>
        <p:cNvGrpSpPr/>
        <p:nvPr/>
      </p:nvGrpSpPr>
      <p:grpSpPr>
        <a:xfrm>
          <a:off x="0" y="0"/>
          <a:ext cx="0" cy="0"/>
          <a:chOff x="0" y="0"/>
          <a:chExt cx="0" cy="0"/>
        </a:xfrm>
      </p:grpSpPr>
      <p:grpSp>
        <p:nvGrpSpPr>
          <p:cNvPr id="9" name="Shape 568"/>
          <p:cNvGrpSpPr/>
          <p:nvPr/>
        </p:nvGrpSpPr>
        <p:grpSpPr>
          <a:xfrm>
            <a:off x="-195790" y="-282945"/>
            <a:ext cx="9987490" cy="7322788"/>
            <a:chOff x="3936375" y="3703750"/>
            <a:chExt cx="453050" cy="332175"/>
          </a:xfrm>
          <a:solidFill>
            <a:schemeClr val="bg1">
              <a:alpha val="18000"/>
            </a:schemeClr>
          </a:solidFill>
        </p:grpSpPr>
        <p:sp>
          <p:nvSpPr>
            <p:cNvPr id="10" name="Shape 569"/>
            <p:cNvSpPr/>
            <p:nvPr/>
          </p:nvSpPr>
          <p:spPr>
            <a:xfrm>
              <a:off x="3936375" y="3703750"/>
              <a:ext cx="453050" cy="332175"/>
            </a:xfrm>
            <a:custGeom>
              <a:avLst/>
              <a:gdLst/>
              <a:ahLst/>
              <a:cxnLst/>
              <a:rect l="0" t="0" r="0" b="0"/>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grpFill/>
            <a:ln>
              <a:noFill/>
            </a:ln>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Shape 570"/>
            <p:cNvSpPr/>
            <p:nvPr/>
          </p:nvSpPr>
          <p:spPr>
            <a:xfrm>
              <a:off x="3988875" y="3864325"/>
              <a:ext cx="77575" cy="133125"/>
            </a:xfrm>
            <a:custGeom>
              <a:avLst/>
              <a:gdLst/>
              <a:ahLst/>
              <a:cxnLst/>
              <a:rect l="0" t="0" r="0" b="0"/>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grpFill/>
            <a:ln>
              <a:noFill/>
            </a:ln>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Shape 571"/>
            <p:cNvSpPr/>
            <p:nvPr/>
          </p:nvSpPr>
          <p:spPr>
            <a:xfrm>
              <a:off x="4259350" y="3864325"/>
              <a:ext cx="77575" cy="133125"/>
            </a:xfrm>
            <a:custGeom>
              <a:avLst/>
              <a:gdLst/>
              <a:ahLst/>
              <a:cxnLst/>
              <a:rect l="0" t="0" r="0" b="0"/>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grpFill/>
            <a:ln>
              <a:noFill/>
            </a:ln>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Shape 572"/>
            <p:cNvSpPr/>
            <p:nvPr/>
          </p:nvSpPr>
          <p:spPr>
            <a:xfrm>
              <a:off x="4078625" y="3717800"/>
              <a:ext cx="77575" cy="279650"/>
            </a:xfrm>
            <a:custGeom>
              <a:avLst/>
              <a:gdLst/>
              <a:ahLst/>
              <a:cxnLst/>
              <a:rect l="0" t="0" r="0" b="0"/>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grpFill/>
            <a:ln>
              <a:noFill/>
            </a:ln>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Shape 573"/>
            <p:cNvSpPr/>
            <p:nvPr/>
          </p:nvSpPr>
          <p:spPr>
            <a:xfrm>
              <a:off x="4168375" y="3788625"/>
              <a:ext cx="78175" cy="208825"/>
            </a:xfrm>
            <a:custGeom>
              <a:avLst/>
              <a:gdLst/>
              <a:ahLst/>
              <a:cxnLst/>
              <a:rect l="0" t="0" r="0" b="0"/>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grpFill/>
            <a:ln>
              <a:noFill/>
            </a:ln>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 name="Rectangle 3">
            <a:hlinkClick r:id="rId2"/>
          </p:cNvPr>
          <p:cNvSpPr/>
          <p:nvPr/>
        </p:nvSpPr>
        <p:spPr>
          <a:xfrm>
            <a:off x="3048004" y="1836976"/>
            <a:ext cx="6095996"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NEED TO CONNECT THIS TEMPLATE TO DATA?</a:t>
            </a:r>
          </a:p>
        </p:txBody>
      </p:sp>
      <p:sp>
        <p:nvSpPr>
          <p:cNvPr id="5" name="Rectangle 4">
            <a:hlinkClick r:id="rId2"/>
          </p:cNvPr>
          <p:cNvSpPr/>
          <p:nvPr/>
        </p:nvSpPr>
        <p:spPr>
          <a:xfrm>
            <a:off x="3835400" y="4190027"/>
            <a:ext cx="4521200" cy="83099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30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OUR POWERPOINT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30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ADD-ON FOR DATA</a:t>
            </a:r>
          </a:p>
        </p:txBody>
      </p:sp>
      <p:sp>
        <p:nvSpPr>
          <p:cNvPr id="2" name="Rounded Rectangle 1">
            <a:hlinkClick r:id="rId2"/>
          </p:cNvPr>
          <p:cNvSpPr/>
          <p:nvPr/>
        </p:nvSpPr>
        <p:spPr>
          <a:xfrm>
            <a:off x="3511550" y="3251716"/>
            <a:ext cx="5168900" cy="723900"/>
          </a:xfrm>
          <a:prstGeom prst="roundRect">
            <a:avLst>
              <a:gd name="adj" fmla="val 5000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 name="Group 2"/>
          <p:cNvGrpSpPr/>
          <p:nvPr/>
        </p:nvGrpSpPr>
        <p:grpSpPr>
          <a:xfrm>
            <a:off x="8242682" y="3429487"/>
            <a:ext cx="211373" cy="368357"/>
            <a:chOff x="7340982" y="4675151"/>
            <a:chExt cx="211373" cy="368357"/>
          </a:xfrm>
          <a:solidFill>
            <a:srgbClr val="EBAA12"/>
          </a:solidFill>
        </p:grpSpPr>
        <p:sp>
          <p:nvSpPr>
            <p:cNvPr id="6" name="Freeform 152"/>
            <p:cNvSpPr>
              <a:spLocks/>
            </p:cNvSpPr>
            <p:nvPr/>
          </p:nvSpPr>
          <p:spPr bwMode="auto">
            <a:xfrm>
              <a:off x="7340982" y="4675151"/>
              <a:ext cx="211373" cy="192831"/>
            </a:xfrm>
            <a:custGeom>
              <a:avLst/>
              <a:gdLst>
                <a:gd name="T0" fmla="*/ 107 w 111"/>
                <a:gd name="T1" fmla="*/ 101 h 101"/>
                <a:gd name="T2" fmla="*/ 104 w 111"/>
                <a:gd name="T3" fmla="*/ 100 h 101"/>
                <a:gd name="T4" fmla="*/ 2 w 111"/>
                <a:gd name="T5" fmla="*/ 8 h 101"/>
                <a:gd name="T6" fmla="*/ 2 w 111"/>
                <a:gd name="T7" fmla="*/ 2 h 101"/>
                <a:gd name="T8" fmla="*/ 7 w 111"/>
                <a:gd name="T9" fmla="*/ 2 h 101"/>
                <a:gd name="T10" fmla="*/ 109 w 111"/>
                <a:gd name="T11" fmla="*/ 94 h 101"/>
                <a:gd name="T12" fmla="*/ 110 w 111"/>
                <a:gd name="T13" fmla="*/ 100 h 101"/>
                <a:gd name="T14" fmla="*/ 107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107" y="101"/>
                  </a:moveTo>
                  <a:cubicBezTo>
                    <a:pt x="106" y="101"/>
                    <a:pt x="105" y="101"/>
                    <a:pt x="104" y="100"/>
                  </a:cubicBezTo>
                  <a:cubicBezTo>
                    <a:pt x="2" y="8"/>
                    <a:pt x="2" y="8"/>
                    <a:pt x="2" y="8"/>
                  </a:cubicBezTo>
                  <a:cubicBezTo>
                    <a:pt x="0" y="6"/>
                    <a:pt x="0" y="4"/>
                    <a:pt x="2" y="2"/>
                  </a:cubicBezTo>
                  <a:cubicBezTo>
                    <a:pt x="3" y="0"/>
                    <a:pt x="6" y="0"/>
                    <a:pt x="7" y="2"/>
                  </a:cubicBezTo>
                  <a:cubicBezTo>
                    <a:pt x="109" y="94"/>
                    <a:pt x="109" y="94"/>
                    <a:pt x="109" y="94"/>
                  </a:cubicBezTo>
                  <a:cubicBezTo>
                    <a:pt x="111" y="95"/>
                    <a:pt x="111" y="98"/>
                    <a:pt x="110" y="100"/>
                  </a:cubicBezTo>
                  <a:cubicBezTo>
                    <a:pt x="109" y="100"/>
                    <a:pt x="108" y="101"/>
                    <a:pt x="10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53"/>
            <p:cNvSpPr>
              <a:spLocks/>
            </p:cNvSpPr>
            <p:nvPr/>
          </p:nvSpPr>
          <p:spPr bwMode="auto">
            <a:xfrm>
              <a:off x="7340982" y="4850677"/>
              <a:ext cx="211373" cy="192831"/>
            </a:xfrm>
            <a:custGeom>
              <a:avLst/>
              <a:gdLst>
                <a:gd name="T0" fmla="*/ 5 w 111"/>
                <a:gd name="T1" fmla="*/ 101 h 101"/>
                <a:gd name="T2" fmla="*/ 2 w 111"/>
                <a:gd name="T3" fmla="*/ 100 h 101"/>
                <a:gd name="T4" fmla="*/ 2 w 111"/>
                <a:gd name="T5" fmla="*/ 94 h 101"/>
                <a:gd name="T6" fmla="*/ 104 w 111"/>
                <a:gd name="T7" fmla="*/ 2 h 101"/>
                <a:gd name="T8" fmla="*/ 110 w 111"/>
                <a:gd name="T9" fmla="*/ 2 h 101"/>
                <a:gd name="T10" fmla="*/ 109 w 111"/>
                <a:gd name="T11" fmla="*/ 8 h 101"/>
                <a:gd name="T12" fmla="*/ 7 w 111"/>
                <a:gd name="T13" fmla="*/ 100 h 101"/>
                <a:gd name="T14" fmla="*/ 5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5" y="101"/>
                  </a:moveTo>
                  <a:cubicBezTo>
                    <a:pt x="4" y="101"/>
                    <a:pt x="3" y="101"/>
                    <a:pt x="2" y="100"/>
                  </a:cubicBezTo>
                  <a:cubicBezTo>
                    <a:pt x="0" y="98"/>
                    <a:pt x="0" y="96"/>
                    <a:pt x="2" y="94"/>
                  </a:cubicBezTo>
                  <a:cubicBezTo>
                    <a:pt x="104" y="2"/>
                    <a:pt x="104" y="2"/>
                    <a:pt x="104" y="2"/>
                  </a:cubicBezTo>
                  <a:cubicBezTo>
                    <a:pt x="106" y="0"/>
                    <a:pt x="108" y="1"/>
                    <a:pt x="110" y="2"/>
                  </a:cubicBezTo>
                  <a:cubicBezTo>
                    <a:pt x="111" y="4"/>
                    <a:pt x="111" y="6"/>
                    <a:pt x="109" y="8"/>
                  </a:cubicBezTo>
                  <a:cubicBezTo>
                    <a:pt x="7" y="100"/>
                    <a:pt x="7" y="100"/>
                    <a:pt x="7" y="100"/>
                  </a:cubicBezTo>
                  <a:cubicBezTo>
                    <a:pt x="7" y="101"/>
                    <a:pt x="6" y="101"/>
                    <a:pt x="5"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 name="Rectangle 7">
            <a:hlinkClick r:id="rId2"/>
          </p:cNvPr>
          <p:cNvSpPr/>
          <p:nvPr/>
        </p:nvSpPr>
        <p:spPr>
          <a:xfrm>
            <a:off x="3708400" y="3382833"/>
            <a:ext cx="4745655"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EBAA12"/>
                </a:solidFill>
                <a:effectLst/>
                <a:uLnTx/>
                <a:uFillTx/>
                <a:latin typeface="Segoe UI Semilight" panose="020B0402040204020203" pitchFamily="34" charset="0"/>
                <a:ea typeface="+mn-ea"/>
                <a:cs typeface="Segoe UI Semilight" panose="020B0402040204020203" pitchFamily="34" charset="0"/>
              </a:rPr>
              <a:t>Check out DataPoint</a:t>
            </a:r>
          </a:p>
        </p:txBody>
      </p:sp>
    </p:spTree>
    <p:extLst>
      <p:ext uri="{BB962C8B-B14F-4D97-AF65-F5344CB8AC3E}">
        <p14:creationId xmlns:p14="http://schemas.microsoft.com/office/powerpoint/2010/main" val="1126127666"/>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4BFA0"/>
        </a:solidFill>
        <a:effectLst/>
      </p:bgPr>
    </p:bg>
    <p:spTree>
      <p:nvGrpSpPr>
        <p:cNvPr id="1" name=""/>
        <p:cNvGrpSpPr/>
        <p:nvPr/>
      </p:nvGrpSpPr>
      <p:grpSpPr>
        <a:xfrm>
          <a:off x="0" y="0"/>
          <a:ext cx="0" cy="0"/>
          <a:chOff x="0" y="0"/>
          <a:chExt cx="0" cy="0"/>
        </a:xfrm>
      </p:grpSpPr>
      <p:grpSp>
        <p:nvGrpSpPr>
          <p:cNvPr id="9" name="Shape 455"/>
          <p:cNvGrpSpPr/>
          <p:nvPr/>
        </p:nvGrpSpPr>
        <p:grpSpPr>
          <a:xfrm>
            <a:off x="4188670" y="-468235"/>
            <a:ext cx="8003330" cy="7795444"/>
            <a:chOff x="5926225" y="921350"/>
            <a:chExt cx="517800" cy="504350"/>
          </a:xfrm>
          <a:solidFill>
            <a:schemeClr val="bg1">
              <a:alpha val="18000"/>
            </a:schemeClr>
          </a:solidFill>
        </p:grpSpPr>
        <p:sp>
          <p:nvSpPr>
            <p:cNvPr id="10" name="Shape 456"/>
            <p:cNvSpPr/>
            <p:nvPr/>
          </p:nvSpPr>
          <p:spPr>
            <a:xfrm>
              <a:off x="5926225" y="921350"/>
              <a:ext cx="517800" cy="504350"/>
            </a:xfrm>
            <a:custGeom>
              <a:avLst/>
              <a:gdLst/>
              <a:ahLst/>
              <a:cxnLst/>
              <a:rect l="0" t="0" r="0" b="0"/>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grpFill/>
            <a:ln>
              <a:noFill/>
            </a:ln>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Shape 457"/>
            <p:cNvSpPr/>
            <p:nvPr/>
          </p:nvSpPr>
          <p:spPr>
            <a:xfrm>
              <a:off x="6016600" y="1005000"/>
              <a:ext cx="337050" cy="337050"/>
            </a:xfrm>
            <a:custGeom>
              <a:avLst/>
              <a:gdLst/>
              <a:ahLst/>
              <a:cxnLst/>
              <a:rect l="0" t="0" r="0" b="0"/>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grpFill/>
            <a:ln>
              <a:noFill/>
            </a:ln>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 name="Rectangle 3">
            <a:hlinkClick r:id="rId2"/>
          </p:cNvPr>
          <p:cNvSpPr/>
          <p:nvPr/>
        </p:nvSpPr>
        <p:spPr>
          <a:xfrm>
            <a:off x="2590804" y="1836976"/>
            <a:ext cx="7010396"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WANT TO ADD WEATHER AND NEWS TO YOUR TEMPLATE?</a:t>
            </a:r>
          </a:p>
        </p:txBody>
      </p:sp>
      <p:sp>
        <p:nvSpPr>
          <p:cNvPr id="5" name="Rectangle 4">
            <a:hlinkClick r:id="rId2"/>
          </p:cNvPr>
          <p:cNvSpPr/>
          <p:nvPr/>
        </p:nvSpPr>
        <p:spPr>
          <a:xfrm>
            <a:off x="3511550" y="4190027"/>
            <a:ext cx="5168900" cy="83099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30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POWERPOINT ADD-ON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30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FOR NEWS AND WEATHER</a:t>
            </a:r>
          </a:p>
        </p:txBody>
      </p:sp>
      <p:sp>
        <p:nvSpPr>
          <p:cNvPr id="2" name="Rounded Rectangle 1">
            <a:hlinkClick r:id="rId2"/>
          </p:cNvPr>
          <p:cNvSpPr/>
          <p:nvPr/>
        </p:nvSpPr>
        <p:spPr>
          <a:xfrm>
            <a:off x="3511550" y="3251716"/>
            <a:ext cx="5168900" cy="723900"/>
          </a:xfrm>
          <a:prstGeom prst="roundRect">
            <a:avLst>
              <a:gd name="adj" fmla="val 5000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 name="Group 2"/>
          <p:cNvGrpSpPr/>
          <p:nvPr/>
        </p:nvGrpSpPr>
        <p:grpSpPr>
          <a:xfrm>
            <a:off x="8242682" y="3429487"/>
            <a:ext cx="211373" cy="368357"/>
            <a:chOff x="7340982" y="4675151"/>
            <a:chExt cx="211373" cy="368357"/>
          </a:xfrm>
          <a:solidFill>
            <a:srgbClr val="34BFA0"/>
          </a:solidFill>
        </p:grpSpPr>
        <p:sp>
          <p:nvSpPr>
            <p:cNvPr id="6" name="Freeform 152"/>
            <p:cNvSpPr>
              <a:spLocks/>
            </p:cNvSpPr>
            <p:nvPr/>
          </p:nvSpPr>
          <p:spPr bwMode="auto">
            <a:xfrm>
              <a:off x="7340982" y="4675151"/>
              <a:ext cx="211373" cy="192831"/>
            </a:xfrm>
            <a:custGeom>
              <a:avLst/>
              <a:gdLst>
                <a:gd name="T0" fmla="*/ 107 w 111"/>
                <a:gd name="T1" fmla="*/ 101 h 101"/>
                <a:gd name="T2" fmla="*/ 104 w 111"/>
                <a:gd name="T3" fmla="*/ 100 h 101"/>
                <a:gd name="T4" fmla="*/ 2 w 111"/>
                <a:gd name="T5" fmla="*/ 8 h 101"/>
                <a:gd name="T6" fmla="*/ 2 w 111"/>
                <a:gd name="T7" fmla="*/ 2 h 101"/>
                <a:gd name="T8" fmla="*/ 7 w 111"/>
                <a:gd name="T9" fmla="*/ 2 h 101"/>
                <a:gd name="T10" fmla="*/ 109 w 111"/>
                <a:gd name="T11" fmla="*/ 94 h 101"/>
                <a:gd name="T12" fmla="*/ 110 w 111"/>
                <a:gd name="T13" fmla="*/ 100 h 101"/>
                <a:gd name="T14" fmla="*/ 107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107" y="101"/>
                  </a:moveTo>
                  <a:cubicBezTo>
                    <a:pt x="106" y="101"/>
                    <a:pt x="105" y="101"/>
                    <a:pt x="104" y="100"/>
                  </a:cubicBezTo>
                  <a:cubicBezTo>
                    <a:pt x="2" y="8"/>
                    <a:pt x="2" y="8"/>
                    <a:pt x="2" y="8"/>
                  </a:cubicBezTo>
                  <a:cubicBezTo>
                    <a:pt x="0" y="6"/>
                    <a:pt x="0" y="4"/>
                    <a:pt x="2" y="2"/>
                  </a:cubicBezTo>
                  <a:cubicBezTo>
                    <a:pt x="3" y="0"/>
                    <a:pt x="6" y="0"/>
                    <a:pt x="7" y="2"/>
                  </a:cubicBezTo>
                  <a:cubicBezTo>
                    <a:pt x="109" y="94"/>
                    <a:pt x="109" y="94"/>
                    <a:pt x="109" y="94"/>
                  </a:cubicBezTo>
                  <a:cubicBezTo>
                    <a:pt x="111" y="95"/>
                    <a:pt x="111" y="98"/>
                    <a:pt x="110" y="100"/>
                  </a:cubicBezTo>
                  <a:cubicBezTo>
                    <a:pt x="109" y="100"/>
                    <a:pt x="108" y="101"/>
                    <a:pt x="10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53"/>
            <p:cNvSpPr>
              <a:spLocks/>
            </p:cNvSpPr>
            <p:nvPr/>
          </p:nvSpPr>
          <p:spPr bwMode="auto">
            <a:xfrm>
              <a:off x="7340982" y="4850677"/>
              <a:ext cx="211373" cy="192831"/>
            </a:xfrm>
            <a:custGeom>
              <a:avLst/>
              <a:gdLst>
                <a:gd name="T0" fmla="*/ 5 w 111"/>
                <a:gd name="T1" fmla="*/ 101 h 101"/>
                <a:gd name="T2" fmla="*/ 2 w 111"/>
                <a:gd name="T3" fmla="*/ 100 h 101"/>
                <a:gd name="T4" fmla="*/ 2 w 111"/>
                <a:gd name="T5" fmla="*/ 94 h 101"/>
                <a:gd name="T6" fmla="*/ 104 w 111"/>
                <a:gd name="T7" fmla="*/ 2 h 101"/>
                <a:gd name="T8" fmla="*/ 110 w 111"/>
                <a:gd name="T9" fmla="*/ 2 h 101"/>
                <a:gd name="T10" fmla="*/ 109 w 111"/>
                <a:gd name="T11" fmla="*/ 8 h 101"/>
                <a:gd name="T12" fmla="*/ 7 w 111"/>
                <a:gd name="T13" fmla="*/ 100 h 101"/>
                <a:gd name="T14" fmla="*/ 5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5" y="101"/>
                  </a:moveTo>
                  <a:cubicBezTo>
                    <a:pt x="4" y="101"/>
                    <a:pt x="3" y="101"/>
                    <a:pt x="2" y="100"/>
                  </a:cubicBezTo>
                  <a:cubicBezTo>
                    <a:pt x="0" y="98"/>
                    <a:pt x="0" y="96"/>
                    <a:pt x="2" y="94"/>
                  </a:cubicBezTo>
                  <a:cubicBezTo>
                    <a:pt x="104" y="2"/>
                    <a:pt x="104" y="2"/>
                    <a:pt x="104" y="2"/>
                  </a:cubicBezTo>
                  <a:cubicBezTo>
                    <a:pt x="106" y="0"/>
                    <a:pt x="108" y="1"/>
                    <a:pt x="110" y="2"/>
                  </a:cubicBezTo>
                  <a:cubicBezTo>
                    <a:pt x="111" y="4"/>
                    <a:pt x="111" y="6"/>
                    <a:pt x="109" y="8"/>
                  </a:cubicBezTo>
                  <a:cubicBezTo>
                    <a:pt x="7" y="100"/>
                    <a:pt x="7" y="100"/>
                    <a:pt x="7" y="100"/>
                  </a:cubicBezTo>
                  <a:cubicBezTo>
                    <a:pt x="7" y="101"/>
                    <a:pt x="6" y="101"/>
                    <a:pt x="5"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 name="Rectangle 7">
            <a:hlinkClick r:id="rId2"/>
          </p:cNvPr>
          <p:cNvSpPr/>
          <p:nvPr/>
        </p:nvSpPr>
        <p:spPr>
          <a:xfrm>
            <a:off x="3708400" y="3382833"/>
            <a:ext cx="4745655"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4BFA0"/>
                </a:solidFill>
                <a:effectLst/>
                <a:uLnTx/>
                <a:uFillTx/>
                <a:latin typeface="Segoe UI Semilight" panose="020B0402040204020203" pitchFamily="34" charset="0"/>
                <a:ea typeface="+mn-ea"/>
                <a:cs typeface="Segoe UI Semilight" panose="020B0402040204020203" pitchFamily="34" charset="0"/>
              </a:rPr>
              <a:t>Try Dynamic Elements</a:t>
            </a:r>
          </a:p>
        </p:txBody>
      </p:sp>
    </p:spTree>
    <p:extLst>
      <p:ext uri="{BB962C8B-B14F-4D97-AF65-F5344CB8AC3E}">
        <p14:creationId xmlns:p14="http://schemas.microsoft.com/office/powerpoint/2010/main" val="1279380115"/>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B5777"/>
        </a:solidFill>
        <a:effectLst/>
      </p:bgPr>
    </p:bg>
    <p:spTree>
      <p:nvGrpSpPr>
        <p:cNvPr id="1" name=""/>
        <p:cNvGrpSpPr/>
        <p:nvPr/>
      </p:nvGrpSpPr>
      <p:grpSpPr>
        <a:xfrm>
          <a:off x="0" y="0"/>
          <a:ext cx="0" cy="0"/>
          <a:chOff x="0" y="0"/>
          <a:chExt cx="0" cy="0"/>
        </a:xfrm>
      </p:grpSpPr>
      <p:grpSp>
        <p:nvGrpSpPr>
          <p:cNvPr id="20" name="Group 19"/>
          <p:cNvGrpSpPr/>
          <p:nvPr/>
        </p:nvGrpSpPr>
        <p:grpSpPr>
          <a:xfrm rot="1800000">
            <a:off x="3163756" y="-916253"/>
            <a:ext cx="5864488" cy="8322148"/>
            <a:chOff x="6839976" y="581959"/>
            <a:chExt cx="549275" cy="779463"/>
          </a:xfrm>
          <a:solidFill>
            <a:schemeClr val="bg1">
              <a:alpha val="11000"/>
            </a:schemeClr>
          </a:solidFill>
        </p:grpSpPr>
        <p:sp>
          <p:nvSpPr>
            <p:cNvPr id="10" name="Freeform 9"/>
            <p:cNvSpPr>
              <a:spLocks noEditPoints="1"/>
            </p:cNvSpPr>
            <p:nvPr/>
          </p:nvSpPr>
          <p:spPr bwMode="auto">
            <a:xfrm>
              <a:off x="6839976" y="581959"/>
              <a:ext cx="549275" cy="779463"/>
            </a:xfrm>
            <a:custGeom>
              <a:avLst/>
              <a:gdLst>
                <a:gd name="T0" fmla="*/ 243 w 284"/>
                <a:gd name="T1" fmla="*/ 155 h 403"/>
                <a:gd name="T2" fmla="*/ 268 w 284"/>
                <a:gd name="T3" fmla="*/ 108 h 403"/>
                <a:gd name="T4" fmla="*/ 268 w 284"/>
                <a:gd name="T5" fmla="*/ 47 h 403"/>
                <a:gd name="T6" fmla="*/ 277 w 284"/>
                <a:gd name="T7" fmla="*/ 47 h 403"/>
                <a:gd name="T8" fmla="*/ 284 w 284"/>
                <a:gd name="T9" fmla="*/ 40 h 403"/>
                <a:gd name="T10" fmla="*/ 284 w 284"/>
                <a:gd name="T11" fmla="*/ 7 h 403"/>
                <a:gd name="T12" fmla="*/ 277 w 284"/>
                <a:gd name="T13" fmla="*/ 0 h 403"/>
                <a:gd name="T14" fmla="*/ 7 w 284"/>
                <a:gd name="T15" fmla="*/ 0 h 403"/>
                <a:gd name="T16" fmla="*/ 0 w 284"/>
                <a:gd name="T17" fmla="*/ 7 h 403"/>
                <a:gd name="T18" fmla="*/ 0 w 284"/>
                <a:gd name="T19" fmla="*/ 40 h 403"/>
                <a:gd name="T20" fmla="*/ 7 w 284"/>
                <a:gd name="T21" fmla="*/ 47 h 403"/>
                <a:gd name="T22" fmla="*/ 15 w 284"/>
                <a:gd name="T23" fmla="*/ 47 h 403"/>
                <a:gd name="T24" fmla="*/ 15 w 284"/>
                <a:gd name="T25" fmla="*/ 109 h 403"/>
                <a:gd name="T26" fmla="*/ 40 w 284"/>
                <a:gd name="T27" fmla="*/ 155 h 403"/>
                <a:gd name="T28" fmla="*/ 109 w 284"/>
                <a:gd name="T29" fmla="*/ 197 h 403"/>
                <a:gd name="T30" fmla="*/ 109 w 284"/>
                <a:gd name="T31" fmla="*/ 215 h 403"/>
                <a:gd name="T32" fmla="*/ 40 w 284"/>
                <a:gd name="T33" fmla="*/ 257 h 403"/>
                <a:gd name="T34" fmla="*/ 15 w 284"/>
                <a:gd name="T35" fmla="*/ 304 h 403"/>
                <a:gd name="T36" fmla="*/ 15 w 284"/>
                <a:gd name="T37" fmla="*/ 357 h 403"/>
                <a:gd name="T38" fmla="*/ 7 w 284"/>
                <a:gd name="T39" fmla="*/ 357 h 403"/>
                <a:gd name="T40" fmla="*/ 0 w 284"/>
                <a:gd name="T41" fmla="*/ 364 h 403"/>
                <a:gd name="T42" fmla="*/ 0 w 284"/>
                <a:gd name="T43" fmla="*/ 397 h 403"/>
                <a:gd name="T44" fmla="*/ 7 w 284"/>
                <a:gd name="T45" fmla="*/ 403 h 403"/>
                <a:gd name="T46" fmla="*/ 277 w 284"/>
                <a:gd name="T47" fmla="*/ 403 h 403"/>
                <a:gd name="T48" fmla="*/ 284 w 284"/>
                <a:gd name="T49" fmla="*/ 397 h 403"/>
                <a:gd name="T50" fmla="*/ 284 w 284"/>
                <a:gd name="T51" fmla="*/ 364 h 403"/>
                <a:gd name="T52" fmla="*/ 277 w 284"/>
                <a:gd name="T53" fmla="*/ 357 h 403"/>
                <a:gd name="T54" fmla="*/ 268 w 284"/>
                <a:gd name="T55" fmla="*/ 357 h 403"/>
                <a:gd name="T56" fmla="*/ 268 w 284"/>
                <a:gd name="T57" fmla="*/ 303 h 403"/>
                <a:gd name="T58" fmla="*/ 244 w 284"/>
                <a:gd name="T59" fmla="*/ 257 h 403"/>
                <a:gd name="T60" fmla="*/ 175 w 284"/>
                <a:gd name="T61" fmla="*/ 215 h 403"/>
                <a:gd name="T62" fmla="*/ 175 w 284"/>
                <a:gd name="T63" fmla="*/ 197 h 403"/>
                <a:gd name="T64" fmla="*/ 243 w 284"/>
                <a:gd name="T65" fmla="*/ 155 h 403"/>
                <a:gd name="T66" fmla="*/ 156 w 284"/>
                <a:gd name="T67" fmla="*/ 233 h 403"/>
                <a:gd name="T68" fmla="*/ 230 w 284"/>
                <a:gd name="T69" fmla="*/ 278 h 403"/>
                <a:gd name="T70" fmla="*/ 241 w 284"/>
                <a:gd name="T71" fmla="*/ 286 h 403"/>
                <a:gd name="T72" fmla="*/ 243 w 284"/>
                <a:gd name="T73" fmla="*/ 303 h 403"/>
                <a:gd name="T74" fmla="*/ 243 w 284"/>
                <a:gd name="T75" fmla="*/ 357 h 403"/>
                <a:gd name="T76" fmla="*/ 40 w 284"/>
                <a:gd name="T77" fmla="*/ 357 h 403"/>
                <a:gd name="T78" fmla="*/ 40 w 284"/>
                <a:gd name="T79" fmla="*/ 304 h 403"/>
                <a:gd name="T80" fmla="*/ 55 w 284"/>
                <a:gd name="T81" fmla="*/ 277 h 403"/>
                <a:gd name="T82" fmla="*/ 128 w 284"/>
                <a:gd name="T83" fmla="*/ 233 h 403"/>
                <a:gd name="T84" fmla="*/ 134 w 284"/>
                <a:gd name="T85" fmla="*/ 222 h 403"/>
                <a:gd name="T86" fmla="*/ 134 w 284"/>
                <a:gd name="T87" fmla="*/ 190 h 403"/>
                <a:gd name="T88" fmla="*/ 128 w 284"/>
                <a:gd name="T89" fmla="*/ 179 h 403"/>
                <a:gd name="T90" fmla="*/ 53 w 284"/>
                <a:gd name="T91" fmla="*/ 134 h 403"/>
                <a:gd name="T92" fmla="*/ 53 w 284"/>
                <a:gd name="T93" fmla="*/ 134 h 403"/>
                <a:gd name="T94" fmla="*/ 43 w 284"/>
                <a:gd name="T95" fmla="*/ 126 h 403"/>
                <a:gd name="T96" fmla="*/ 40 w 284"/>
                <a:gd name="T97" fmla="*/ 109 h 403"/>
                <a:gd name="T98" fmla="*/ 40 w 284"/>
                <a:gd name="T99" fmla="*/ 47 h 403"/>
                <a:gd name="T100" fmla="*/ 243 w 284"/>
                <a:gd name="T101" fmla="*/ 47 h 403"/>
                <a:gd name="T102" fmla="*/ 243 w 284"/>
                <a:gd name="T103" fmla="*/ 108 h 403"/>
                <a:gd name="T104" fmla="*/ 229 w 284"/>
                <a:gd name="T105" fmla="*/ 135 h 403"/>
                <a:gd name="T106" fmla="*/ 156 w 284"/>
                <a:gd name="T107" fmla="*/ 179 h 403"/>
                <a:gd name="T108" fmla="*/ 150 w 284"/>
                <a:gd name="T109" fmla="*/ 190 h 403"/>
                <a:gd name="T110" fmla="*/ 150 w 284"/>
                <a:gd name="T111" fmla="*/ 222 h 403"/>
                <a:gd name="T112" fmla="*/ 156 w 284"/>
                <a:gd name="T113" fmla="*/ 23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4" h="403">
                  <a:moveTo>
                    <a:pt x="243" y="155"/>
                  </a:moveTo>
                  <a:cubicBezTo>
                    <a:pt x="251" y="150"/>
                    <a:pt x="268" y="138"/>
                    <a:pt x="268" y="108"/>
                  </a:cubicBezTo>
                  <a:cubicBezTo>
                    <a:pt x="268" y="47"/>
                    <a:pt x="268" y="47"/>
                    <a:pt x="268" y="47"/>
                  </a:cubicBezTo>
                  <a:cubicBezTo>
                    <a:pt x="277" y="47"/>
                    <a:pt x="277" y="47"/>
                    <a:pt x="277" y="47"/>
                  </a:cubicBezTo>
                  <a:cubicBezTo>
                    <a:pt x="281" y="47"/>
                    <a:pt x="284" y="44"/>
                    <a:pt x="284" y="40"/>
                  </a:cubicBezTo>
                  <a:cubicBezTo>
                    <a:pt x="284" y="7"/>
                    <a:pt x="284" y="7"/>
                    <a:pt x="284" y="7"/>
                  </a:cubicBezTo>
                  <a:cubicBezTo>
                    <a:pt x="284" y="3"/>
                    <a:pt x="281" y="0"/>
                    <a:pt x="277" y="0"/>
                  </a:cubicBezTo>
                  <a:cubicBezTo>
                    <a:pt x="7" y="0"/>
                    <a:pt x="7" y="0"/>
                    <a:pt x="7" y="0"/>
                  </a:cubicBezTo>
                  <a:cubicBezTo>
                    <a:pt x="3" y="0"/>
                    <a:pt x="0" y="3"/>
                    <a:pt x="0" y="7"/>
                  </a:cubicBezTo>
                  <a:cubicBezTo>
                    <a:pt x="0" y="40"/>
                    <a:pt x="0" y="40"/>
                    <a:pt x="0" y="40"/>
                  </a:cubicBezTo>
                  <a:cubicBezTo>
                    <a:pt x="0" y="44"/>
                    <a:pt x="3" y="47"/>
                    <a:pt x="7" y="47"/>
                  </a:cubicBezTo>
                  <a:cubicBezTo>
                    <a:pt x="15" y="47"/>
                    <a:pt x="15" y="47"/>
                    <a:pt x="15" y="47"/>
                  </a:cubicBezTo>
                  <a:cubicBezTo>
                    <a:pt x="15" y="109"/>
                    <a:pt x="15" y="109"/>
                    <a:pt x="15" y="109"/>
                  </a:cubicBezTo>
                  <a:cubicBezTo>
                    <a:pt x="15" y="139"/>
                    <a:pt x="24" y="146"/>
                    <a:pt x="40" y="155"/>
                  </a:cubicBezTo>
                  <a:cubicBezTo>
                    <a:pt x="109" y="197"/>
                    <a:pt x="109" y="197"/>
                    <a:pt x="109" y="197"/>
                  </a:cubicBezTo>
                  <a:cubicBezTo>
                    <a:pt x="109" y="215"/>
                    <a:pt x="109" y="215"/>
                    <a:pt x="109" y="215"/>
                  </a:cubicBezTo>
                  <a:cubicBezTo>
                    <a:pt x="92" y="225"/>
                    <a:pt x="46" y="253"/>
                    <a:pt x="40" y="257"/>
                  </a:cubicBezTo>
                  <a:cubicBezTo>
                    <a:pt x="33" y="262"/>
                    <a:pt x="15" y="274"/>
                    <a:pt x="15" y="304"/>
                  </a:cubicBezTo>
                  <a:cubicBezTo>
                    <a:pt x="15" y="357"/>
                    <a:pt x="15" y="357"/>
                    <a:pt x="15" y="357"/>
                  </a:cubicBezTo>
                  <a:cubicBezTo>
                    <a:pt x="7" y="357"/>
                    <a:pt x="7" y="357"/>
                    <a:pt x="7" y="357"/>
                  </a:cubicBezTo>
                  <a:cubicBezTo>
                    <a:pt x="3" y="357"/>
                    <a:pt x="0" y="360"/>
                    <a:pt x="0" y="364"/>
                  </a:cubicBezTo>
                  <a:cubicBezTo>
                    <a:pt x="0" y="397"/>
                    <a:pt x="0" y="397"/>
                    <a:pt x="0" y="397"/>
                  </a:cubicBezTo>
                  <a:cubicBezTo>
                    <a:pt x="0" y="400"/>
                    <a:pt x="3" y="403"/>
                    <a:pt x="7" y="403"/>
                  </a:cubicBezTo>
                  <a:cubicBezTo>
                    <a:pt x="277" y="403"/>
                    <a:pt x="277" y="403"/>
                    <a:pt x="277" y="403"/>
                  </a:cubicBezTo>
                  <a:cubicBezTo>
                    <a:pt x="281" y="403"/>
                    <a:pt x="284" y="400"/>
                    <a:pt x="284" y="397"/>
                  </a:cubicBezTo>
                  <a:cubicBezTo>
                    <a:pt x="284" y="364"/>
                    <a:pt x="284" y="364"/>
                    <a:pt x="284" y="364"/>
                  </a:cubicBezTo>
                  <a:cubicBezTo>
                    <a:pt x="284" y="360"/>
                    <a:pt x="281" y="357"/>
                    <a:pt x="277" y="357"/>
                  </a:cubicBezTo>
                  <a:cubicBezTo>
                    <a:pt x="268" y="357"/>
                    <a:pt x="268" y="357"/>
                    <a:pt x="268" y="357"/>
                  </a:cubicBezTo>
                  <a:cubicBezTo>
                    <a:pt x="268" y="303"/>
                    <a:pt x="268" y="303"/>
                    <a:pt x="268" y="303"/>
                  </a:cubicBezTo>
                  <a:cubicBezTo>
                    <a:pt x="268" y="274"/>
                    <a:pt x="259" y="267"/>
                    <a:pt x="244" y="257"/>
                  </a:cubicBezTo>
                  <a:cubicBezTo>
                    <a:pt x="175" y="215"/>
                    <a:pt x="175" y="215"/>
                    <a:pt x="175" y="215"/>
                  </a:cubicBezTo>
                  <a:cubicBezTo>
                    <a:pt x="175" y="197"/>
                    <a:pt x="175" y="197"/>
                    <a:pt x="175" y="197"/>
                  </a:cubicBezTo>
                  <a:cubicBezTo>
                    <a:pt x="192" y="187"/>
                    <a:pt x="237" y="159"/>
                    <a:pt x="243" y="155"/>
                  </a:cubicBezTo>
                  <a:close/>
                  <a:moveTo>
                    <a:pt x="156" y="233"/>
                  </a:moveTo>
                  <a:cubicBezTo>
                    <a:pt x="230" y="278"/>
                    <a:pt x="230" y="278"/>
                    <a:pt x="230" y="278"/>
                  </a:cubicBezTo>
                  <a:cubicBezTo>
                    <a:pt x="236" y="282"/>
                    <a:pt x="239" y="284"/>
                    <a:pt x="241" y="286"/>
                  </a:cubicBezTo>
                  <a:cubicBezTo>
                    <a:pt x="242" y="289"/>
                    <a:pt x="243" y="294"/>
                    <a:pt x="243" y="303"/>
                  </a:cubicBezTo>
                  <a:cubicBezTo>
                    <a:pt x="243" y="357"/>
                    <a:pt x="243" y="357"/>
                    <a:pt x="243" y="357"/>
                  </a:cubicBezTo>
                  <a:cubicBezTo>
                    <a:pt x="40" y="357"/>
                    <a:pt x="40" y="357"/>
                    <a:pt x="40" y="357"/>
                  </a:cubicBezTo>
                  <a:cubicBezTo>
                    <a:pt x="40" y="304"/>
                    <a:pt x="40" y="304"/>
                    <a:pt x="40" y="304"/>
                  </a:cubicBezTo>
                  <a:cubicBezTo>
                    <a:pt x="40" y="287"/>
                    <a:pt x="49" y="282"/>
                    <a:pt x="55" y="277"/>
                  </a:cubicBezTo>
                  <a:cubicBezTo>
                    <a:pt x="59" y="274"/>
                    <a:pt x="101" y="249"/>
                    <a:pt x="128" y="233"/>
                  </a:cubicBezTo>
                  <a:cubicBezTo>
                    <a:pt x="132" y="231"/>
                    <a:pt x="134" y="226"/>
                    <a:pt x="134" y="222"/>
                  </a:cubicBezTo>
                  <a:cubicBezTo>
                    <a:pt x="134" y="190"/>
                    <a:pt x="134" y="190"/>
                    <a:pt x="134" y="190"/>
                  </a:cubicBezTo>
                  <a:cubicBezTo>
                    <a:pt x="134" y="186"/>
                    <a:pt x="132" y="182"/>
                    <a:pt x="128" y="179"/>
                  </a:cubicBezTo>
                  <a:cubicBezTo>
                    <a:pt x="53" y="134"/>
                    <a:pt x="53" y="134"/>
                    <a:pt x="53" y="134"/>
                  </a:cubicBezTo>
                  <a:cubicBezTo>
                    <a:pt x="53" y="134"/>
                    <a:pt x="53" y="134"/>
                    <a:pt x="53" y="134"/>
                  </a:cubicBezTo>
                  <a:cubicBezTo>
                    <a:pt x="47" y="130"/>
                    <a:pt x="44" y="128"/>
                    <a:pt x="43" y="126"/>
                  </a:cubicBezTo>
                  <a:cubicBezTo>
                    <a:pt x="41" y="123"/>
                    <a:pt x="40" y="118"/>
                    <a:pt x="40" y="109"/>
                  </a:cubicBezTo>
                  <a:cubicBezTo>
                    <a:pt x="40" y="47"/>
                    <a:pt x="40" y="47"/>
                    <a:pt x="40" y="47"/>
                  </a:cubicBezTo>
                  <a:cubicBezTo>
                    <a:pt x="243" y="47"/>
                    <a:pt x="243" y="47"/>
                    <a:pt x="243" y="47"/>
                  </a:cubicBezTo>
                  <a:cubicBezTo>
                    <a:pt x="243" y="108"/>
                    <a:pt x="243" y="108"/>
                    <a:pt x="243" y="108"/>
                  </a:cubicBezTo>
                  <a:cubicBezTo>
                    <a:pt x="243" y="125"/>
                    <a:pt x="235" y="131"/>
                    <a:pt x="229" y="135"/>
                  </a:cubicBezTo>
                  <a:cubicBezTo>
                    <a:pt x="224" y="138"/>
                    <a:pt x="183" y="163"/>
                    <a:pt x="156" y="179"/>
                  </a:cubicBezTo>
                  <a:cubicBezTo>
                    <a:pt x="152" y="182"/>
                    <a:pt x="150" y="186"/>
                    <a:pt x="150" y="190"/>
                  </a:cubicBezTo>
                  <a:cubicBezTo>
                    <a:pt x="150" y="222"/>
                    <a:pt x="150" y="222"/>
                    <a:pt x="150" y="222"/>
                  </a:cubicBezTo>
                  <a:cubicBezTo>
                    <a:pt x="150" y="226"/>
                    <a:pt x="152" y="231"/>
                    <a:pt x="156" y="2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10"/>
            <p:cNvSpPr>
              <a:spLocks/>
            </p:cNvSpPr>
            <p:nvPr/>
          </p:nvSpPr>
          <p:spPr bwMode="auto">
            <a:xfrm>
              <a:off x="6968564" y="828022"/>
              <a:ext cx="309563" cy="93663"/>
            </a:xfrm>
            <a:custGeom>
              <a:avLst/>
              <a:gdLst>
                <a:gd name="T0" fmla="*/ 155 w 160"/>
                <a:gd name="T1" fmla="*/ 5 h 49"/>
                <a:gd name="T2" fmla="*/ 153 w 160"/>
                <a:gd name="T3" fmla="*/ 2 h 49"/>
                <a:gd name="T4" fmla="*/ 76 w 160"/>
                <a:gd name="T5" fmla="*/ 23 h 49"/>
                <a:gd name="T6" fmla="*/ 4 w 160"/>
                <a:gd name="T7" fmla="*/ 5 h 49"/>
                <a:gd name="T8" fmla="*/ 5 w 160"/>
                <a:gd name="T9" fmla="*/ 11 h 49"/>
                <a:gd name="T10" fmla="*/ 66 w 160"/>
                <a:gd name="T11" fmla="*/ 46 h 49"/>
                <a:gd name="T12" fmla="*/ 84 w 160"/>
                <a:gd name="T13" fmla="*/ 46 h 49"/>
                <a:gd name="T14" fmla="*/ 155 w 160"/>
                <a:gd name="T15" fmla="*/ 5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0" h="49">
                  <a:moveTo>
                    <a:pt x="155" y="5"/>
                  </a:moveTo>
                  <a:cubicBezTo>
                    <a:pt x="155" y="5"/>
                    <a:pt x="160" y="1"/>
                    <a:pt x="153" y="2"/>
                  </a:cubicBezTo>
                  <a:cubicBezTo>
                    <a:pt x="137" y="5"/>
                    <a:pt x="110" y="21"/>
                    <a:pt x="76" y="23"/>
                  </a:cubicBezTo>
                  <a:cubicBezTo>
                    <a:pt x="41" y="26"/>
                    <a:pt x="25" y="0"/>
                    <a:pt x="4" y="5"/>
                  </a:cubicBezTo>
                  <a:cubicBezTo>
                    <a:pt x="0" y="6"/>
                    <a:pt x="0" y="8"/>
                    <a:pt x="5" y="11"/>
                  </a:cubicBezTo>
                  <a:cubicBezTo>
                    <a:pt x="10" y="15"/>
                    <a:pt x="59" y="42"/>
                    <a:pt x="66" y="46"/>
                  </a:cubicBezTo>
                  <a:cubicBezTo>
                    <a:pt x="73" y="49"/>
                    <a:pt x="77" y="49"/>
                    <a:pt x="84" y="46"/>
                  </a:cubicBezTo>
                  <a:cubicBezTo>
                    <a:pt x="94" y="41"/>
                    <a:pt x="155" y="5"/>
                    <a:pt x="15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Freeform 11"/>
            <p:cNvSpPr>
              <a:spLocks/>
            </p:cNvSpPr>
            <p:nvPr/>
          </p:nvSpPr>
          <p:spPr bwMode="auto">
            <a:xfrm>
              <a:off x="6962214" y="1177272"/>
              <a:ext cx="307975" cy="77788"/>
            </a:xfrm>
            <a:custGeom>
              <a:avLst/>
              <a:gdLst>
                <a:gd name="T0" fmla="*/ 9 w 160"/>
                <a:gd name="T1" fmla="*/ 31 h 40"/>
                <a:gd name="T2" fmla="*/ 13 w 160"/>
                <a:gd name="T3" fmla="*/ 40 h 40"/>
                <a:gd name="T4" fmla="*/ 146 w 160"/>
                <a:gd name="T5" fmla="*/ 40 h 40"/>
                <a:gd name="T6" fmla="*/ 148 w 160"/>
                <a:gd name="T7" fmla="*/ 29 h 40"/>
                <a:gd name="T8" fmla="*/ 80 w 160"/>
                <a:gd name="T9" fmla="*/ 0 h 40"/>
                <a:gd name="T10" fmla="*/ 9 w 160"/>
                <a:gd name="T11" fmla="*/ 31 h 40"/>
              </a:gdLst>
              <a:ahLst/>
              <a:cxnLst>
                <a:cxn ang="0">
                  <a:pos x="T0" y="T1"/>
                </a:cxn>
                <a:cxn ang="0">
                  <a:pos x="T2" y="T3"/>
                </a:cxn>
                <a:cxn ang="0">
                  <a:pos x="T4" y="T5"/>
                </a:cxn>
                <a:cxn ang="0">
                  <a:pos x="T6" y="T7"/>
                </a:cxn>
                <a:cxn ang="0">
                  <a:pos x="T8" y="T9"/>
                </a:cxn>
                <a:cxn ang="0">
                  <a:pos x="T10" y="T11"/>
                </a:cxn>
              </a:cxnLst>
              <a:rect l="0" t="0" r="r" b="b"/>
              <a:pathLst>
                <a:path w="160" h="40">
                  <a:moveTo>
                    <a:pt x="9" y="31"/>
                  </a:moveTo>
                  <a:cubicBezTo>
                    <a:pt x="3" y="36"/>
                    <a:pt x="0" y="40"/>
                    <a:pt x="13" y="40"/>
                  </a:cubicBezTo>
                  <a:cubicBezTo>
                    <a:pt x="24" y="40"/>
                    <a:pt x="132" y="40"/>
                    <a:pt x="146" y="40"/>
                  </a:cubicBezTo>
                  <a:cubicBezTo>
                    <a:pt x="160" y="40"/>
                    <a:pt x="154" y="36"/>
                    <a:pt x="148" y="29"/>
                  </a:cubicBezTo>
                  <a:cubicBezTo>
                    <a:pt x="136" y="18"/>
                    <a:pt x="112" y="0"/>
                    <a:pt x="80" y="0"/>
                  </a:cubicBezTo>
                  <a:cubicBezTo>
                    <a:pt x="47" y="0"/>
                    <a:pt x="22" y="19"/>
                    <a:pt x="9"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Oval 12"/>
            <p:cNvSpPr>
              <a:spLocks noChangeArrowheads="1"/>
            </p:cNvSpPr>
            <p:nvPr/>
          </p:nvSpPr>
          <p:spPr bwMode="auto">
            <a:xfrm>
              <a:off x="7106676" y="943909"/>
              <a:ext cx="12700" cy="17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Oval 13"/>
            <p:cNvSpPr>
              <a:spLocks noChangeArrowheads="1"/>
            </p:cNvSpPr>
            <p:nvPr/>
          </p:nvSpPr>
          <p:spPr bwMode="auto">
            <a:xfrm>
              <a:off x="7106676" y="975659"/>
              <a:ext cx="12700" cy="17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Oval 14"/>
            <p:cNvSpPr>
              <a:spLocks noChangeArrowheads="1"/>
            </p:cNvSpPr>
            <p:nvPr/>
          </p:nvSpPr>
          <p:spPr bwMode="auto">
            <a:xfrm>
              <a:off x="7106676" y="1010584"/>
              <a:ext cx="12700" cy="15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Oval 15"/>
            <p:cNvSpPr>
              <a:spLocks noChangeArrowheads="1"/>
            </p:cNvSpPr>
            <p:nvPr/>
          </p:nvSpPr>
          <p:spPr bwMode="auto">
            <a:xfrm>
              <a:off x="7106676" y="1043922"/>
              <a:ext cx="12700" cy="17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Oval 16"/>
            <p:cNvSpPr>
              <a:spLocks noChangeArrowheads="1"/>
            </p:cNvSpPr>
            <p:nvPr/>
          </p:nvSpPr>
          <p:spPr bwMode="auto">
            <a:xfrm>
              <a:off x="7106676" y="1077259"/>
              <a:ext cx="12700" cy="17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Oval 17"/>
            <p:cNvSpPr>
              <a:spLocks noChangeArrowheads="1"/>
            </p:cNvSpPr>
            <p:nvPr/>
          </p:nvSpPr>
          <p:spPr bwMode="auto">
            <a:xfrm>
              <a:off x="7106676" y="1112184"/>
              <a:ext cx="12700" cy="142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Oval 18"/>
            <p:cNvSpPr>
              <a:spLocks noChangeArrowheads="1"/>
            </p:cNvSpPr>
            <p:nvPr/>
          </p:nvSpPr>
          <p:spPr bwMode="auto">
            <a:xfrm>
              <a:off x="7106676" y="1143934"/>
              <a:ext cx="12700" cy="158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 name="Rectangle 3">
            <a:hlinkClick r:id="rId2"/>
          </p:cNvPr>
          <p:cNvSpPr/>
          <p:nvPr/>
        </p:nvSpPr>
        <p:spPr>
          <a:xfrm>
            <a:off x="2590804" y="1652310"/>
            <a:ext cx="7010396"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WANT TIMERS &amp; CLOCKS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ON YOUR TEMPLATE?</a:t>
            </a:r>
          </a:p>
        </p:txBody>
      </p:sp>
      <p:sp>
        <p:nvSpPr>
          <p:cNvPr id="5" name="Rectangle 4">
            <a:hlinkClick r:id="rId2"/>
          </p:cNvPr>
          <p:cNvSpPr/>
          <p:nvPr/>
        </p:nvSpPr>
        <p:spPr>
          <a:xfrm>
            <a:off x="3511550" y="4005361"/>
            <a:ext cx="5168900" cy="120032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30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POWERPOINT ADD-ON FOR CLOCKS, TIMERS AND COUNTDOWNS</a:t>
            </a:r>
          </a:p>
        </p:txBody>
      </p:sp>
      <p:sp>
        <p:nvSpPr>
          <p:cNvPr id="2" name="Rounded Rectangle 1">
            <a:hlinkClick r:id="rId2"/>
          </p:cNvPr>
          <p:cNvSpPr/>
          <p:nvPr/>
        </p:nvSpPr>
        <p:spPr>
          <a:xfrm>
            <a:off x="3511550" y="3067050"/>
            <a:ext cx="5168900" cy="723900"/>
          </a:xfrm>
          <a:prstGeom prst="roundRect">
            <a:avLst>
              <a:gd name="adj" fmla="val 5000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 name="Group 2"/>
          <p:cNvGrpSpPr/>
          <p:nvPr/>
        </p:nvGrpSpPr>
        <p:grpSpPr>
          <a:xfrm>
            <a:off x="8242682" y="3244821"/>
            <a:ext cx="211373" cy="368357"/>
            <a:chOff x="7340982" y="4675151"/>
            <a:chExt cx="211373" cy="368357"/>
          </a:xfrm>
          <a:solidFill>
            <a:srgbClr val="EB5777"/>
          </a:solidFill>
        </p:grpSpPr>
        <p:sp>
          <p:nvSpPr>
            <p:cNvPr id="6" name="Freeform 152"/>
            <p:cNvSpPr>
              <a:spLocks/>
            </p:cNvSpPr>
            <p:nvPr/>
          </p:nvSpPr>
          <p:spPr bwMode="auto">
            <a:xfrm>
              <a:off x="7340982" y="4675151"/>
              <a:ext cx="211373" cy="192831"/>
            </a:xfrm>
            <a:custGeom>
              <a:avLst/>
              <a:gdLst>
                <a:gd name="T0" fmla="*/ 107 w 111"/>
                <a:gd name="T1" fmla="*/ 101 h 101"/>
                <a:gd name="T2" fmla="*/ 104 w 111"/>
                <a:gd name="T3" fmla="*/ 100 h 101"/>
                <a:gd name="T4" fmla="*/ 2 w 111"/>
                <a:gd name="T5" fmla="*/ 8 h 101"/>
                <a:gd name="T6" fmla="*/ 2 w 111"/>
                <a:gd name="T7" fmla="*/ 2 h 101"/>
                <a:gd name="T8" fmla="*/ 7 w 111"/>
                <a:gd name="T9" fmla="*/ 2 h 101"/>
                <a:gd name="T10" fmla="*/ 109 w 111"/>
                <a:gd name="T11" fmla="*/ 94 h 101"/>
                <a:gd name="T12" fmla="*/ 110 w 111"/>
                <a:gd name="T13" fmla="*/ 100 h 101"/>
                <a:gd name="T14" fmla="*/ 107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107" y="101"/>
                  </a:moveTo>
                  <a:cubicBezTo>
                    <a:pt x="106" y="101"/>
                    <a:pt x="105" y="101"/>
                    <a:pt x="104" y="100"/>
                  </a:cubicBezTo>
                  <a:cubicBezTo>
                    <a:pt x="2" y="8"/>
                    <a:pt x="2" y="8"/>
                    <a:pt x="2" y="8"/>
                  </a:cubicBezTo>
                  <a:cubicBezTo>
                    <a:pt x="0" y="6"/>
                    <a:pt x="0" y="4"/>
                    <a:pt x="2" y="2"/>
                  </a:cubicBezTo>
                  <a:cubicBezTo>
                    <a:pt x="3" y="0"/>
                    <a:pt x="6" y="0"/>
                    <a:pt x="7" y="2"/>
                  </a:cubicBezTo>
                  <a:cubicBezTo>
                    <a:pt x="109" y="94"/>
                    <a:pt x="109" y="94"/>
                    <a:pt x="109" y="94"/>
                  </a:cubicBezTo>
                  <a:cubicBezTo>
                    <a:pt x="111" y="95"/>
                    <a:pt x="111" y="98"/>
                    <a:pt x="110" y="100"/>
                  </a:cubicBezTo>
                  <a:cubicBezTo>
                    <a:pt x="109" y="100"/>
                    <a:pt x="108" y="101"/>
                    <a:pt x="10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Freeform 153"/>
            <p:cNvSpPr>
              <a:spLocks/>
            </p:cNvSpPr>
            <p:nvPr/>
          </p:nvSpPr>
          <p:spPr bwMode="auto">
            <a:xfrm>
              <a:off x="7340982" y="4850677"/>
              <a:ext cx="211373" cy="192831"/>
            </a:xfrm>
            <a:custGeom>
              <a:avLst/>
              <a:gdLst>
                <a:gd name="T0" fmla="*/ 5 w 111"/>
                <a:gd name="T1" fmla="*/ 101 h 101"/>
                <a:gd name="T2" fmla="*/ 2 w 111"/>
                <a:gd name="T3" fmla="*/ 100 h 101"/>
                <a:gd name="T4" fmla="*/ 2 w 111"/>
                <a:gd name="T5" fmla="*/ 94 h 101"/>
                <a:gd name="T6" fmla="*/ 104 w 111"/>
                <a:gd name="T7" fmla="*/ 2 h 101"/>
                <a:gd name="T8" fmla="*/ 110 w 111"/>
                <a:gd name="T9" fmla="*/ 2 h 101"/>
                <a:gd name="T10" fmla="*/ 109 w 111"/>
                <a:gd name="T11" fmla="*/ 8 h 101"/>
                <a:gd name="T12" fmla="*/ 7 w 111"/>
                <a:gd name="T13" fmla="*/ 100 h 101"/>
                <a:gd name="T14" fmla="*/ 5 w 111"/>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01">
                  <a:moveTo>
                    <a:pt x="5" y="101"/>
                  </a:moveTo>
                  <a:cubicBezTo>
                    <a:pt x="4" y="101"/>
                    <a:pt x="3" y="101"/>
                    <a:pt x="2" y="100"/>
                  </a:cubicBezTo>
                  <a:cubicBezTo>
                    <a:pt x="0" y="98"/>
                    <a:pt x="0" y="96"/>
                    <a:pt x="2" y="94"/>
                  </a:cubicBezTo>
                  <a:cubicBezTo>
                    <a:pt x="104" y="2"/>
                    <a:pt x="104" y="2"/>
                    <a:pt x="104" y="2"/>
                  </a:cubicBezTo>
                  <a:cubicBezTo>
                    <a:pt x="106" y="0"/>
                    <a:pt x="108" y="1"/>
                    <a:pt x="110" y="2"/>
                  </a:cubicBezTo>
                  <a:cubicBezTo>
                    <a:pt x="111" y="4"/>
                    <a:pt x="111" y="6"/>
                    <a:pt x="109" y="8"/>
                  </a:cubicBezTo>
                  <a:cubicBezTo>
                    <a:pt x="7" y="100"/>
                    <a:pt x="7" y="100"/>
                    <a:pt x="7" y="100"/>
                  </a:cubicBezTo>
                  <a:cubicBezTo>
                    <a:pt x="7" y="101"/>
                    <a:pt x="6" y="101"/>
                    <a:pt x="5"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 name="Rectangle 7">
            <a:hlinkClick r:id="rId2"/>
          </p:cNvPr>
          <p:cNvSpPr/>
          <p:nvPr/>
        </p:nvSpPr>
        <p:spPr>
          <a:xfrm>
            <a:off x="3708400" y="3198167"/>
            <a:ext cx="4745655"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EB5777"/>
                </a:solidFill>
                <a:effectLst/>
                <a:uLnTx/>
                <a:uFillTx/>
                <a:latin typeface="Segoe UI Semilight" panose="020B0402040204020203" pitchFamily="34" charset="0"/>
                <a:ea typeface="+mn-ea"/>
                <a:cs typeface="Segoe UI Semilight" panose="020B0402040204020203" pitchFamily="34" charset="0"/>
              </a:rPr>
              <a:t>Try Dynamic Time</a:t>
            </a:r>
          </a:p>
        </p:txBody>
      </p:sp>
    </p:spTree>
    <p:extLst>
      <p:ext uri="{BB962C8B-B14F-4D97-AF65-F5344CB8AC3E}">
        <p14:creationId xmlns:p14="http://schemas.microsoft.com/office/powerpoint/2010/main" val="3862054332"/>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2" cstate="email">
            <a:duotone>
              <a:prstClr val="black"/>
              <a:srgbClr val="00BFAF">
                <a:tint val="45000"/>
                <a:satMod val="400000"/>
              </a:srgbClr>
            </a:duotone>
            <a:extLst>
              <a:ext uri="{28A0092B-C50C-407E-A947-70E740481C1C}">
                <a14:useLocalDpi xmlns:a14="http://schemas.microsoft.com/office/drawing/2010/main"/>
              </a:ext>
            </a:extLst>
          </a:blip>
          <a:srcRect/>
          <a:stretch/>
        </p:blipFill>
        <p:spPr>
          <a:xfrm>
            <a:off x="-2" y="1"/>
            <a:ext cx="12192002" cy="6858000"/>
          </a:xfrm>
          <a:prstGeom prst="rect">
            <a:avLst/>
          </a:prstGeom>
        </p:spPr>
      </p:pic>
      <p:sp>
        <p:nvSpPr>
          <p:cNvPr id="4" name="Rectangle 3"/>
          <p:cNvSpPr/>
          <p:nvPr/>
        </p:nvSpPr>
        <p:spPr>
          <a:xfrm>
            <a:off x="0" y="0"/>
            <a:ext cx="12192000" cy="6858000"/>
          </a:xfrm>
          <a:prstGeom prst="rect">
            <a:avLst/>
          </a:prstGeom>
          <a:solidFill>
            <a:srgbClr val="E7355B">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060700" y="692150"/>
            <a:ext cx="6070600" cy="5473700"/>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083801" y="1366897"/>
            <a:ext cx="6024405" cy="4124206"/>
          </a:xfrm>
          <a:prstGeom prst="rect">
            <a:avLst/>
          </a:prstGeom>
        </p:spPr>
        <p:txBody>
          <a:bodyPr wrap="none">
            <a:spAutoFit/>
          </a:bodyPr>
          <a:lstStyle/>
          <a:p>
            <a:pPr algn="ctr"/>
            <a:r>
              <a:rPr lang="en-US" sz="9600" b="1" dirty="0">
                <a:solidFill>
                  <a:schemeClr val="bg1"/>
                </a:solidFill>
                <a:latin typeface="Century" panose="02040604050505020304" pitchFamily="18" charset="0"/>
                <a:cs typeface="Segoe UI" panose="020B0502040204020203" pitchFamily="34" charset="0"/>
              </a:rPr>
              <a:t>SPRING</a:t>
            </a:r>
          </a:p>
          <a:p>
            <a:pPr algn="ctr"/>
            <a:r>
              <a:rPr lang="en-US" sz="16600" b="1" dirty="0">
                <a:solidFill>
                  <a:schemeClr val="bg1"/>
                </a:solidFill>
                <a:latin typeface="Century" panose="02040604050505020304" pitchFamily="18" charset="0"/>
                <a:cs typeface="Segoe UI" panose="020B0502040204020203" pitchFamily="34" charset="0"/>
              </a:rPr>
              <a:t>SALE</a:t>
            </a:r>
          </a:p>
        </p:txBody>
      </p:sp>
      <p:pic>
        <p:nvPicPr>
          <p:cNvPr id="10" name="Picture 9"/>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rot="10800000">
            <a:off x="6337300" y="3642300"/>
            <a:ext cx="3351641" cy="2987099"/>
          </a:xfrm>
          <a:prstGeom prst="rect">
            <a:avLst/>
          </a:prstGeom>
          <a:noFill/>
          <a:ln>
            <a:noFill/>
          </a:ln>
          <a:effectLst>
            <a:outerShdw blurRad="50800" dist="38100" dir="13500000" algn="br" rotWithShape="0">
              <a:prstClr val="black">
                <a:alpha val="40000"/>
              </a:prstClr>
            </a:outerShdw>
          </a:effectLst>
        </p:spPr>
      </p:pic>
      <p:pic>
        <p:nvPicPr>
          <p:cNvPr id="9" name="Picture 8"/>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655458" y="330200"/>
            <a:ext cx="2607731" cy="2324100"/>
          </a:xfrm>
          <a:prstGeom prst="rect">
            <a:avLst/>
          </a:prstGeom>
          <a:noFill/>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893002471"/>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email">
            <a:duotone>
              <a:prstClr val="black"/>
              <a:srgbClr val="FC5E21">
                <a:tint val="45000"/>
                <a:satMod val="400000"/>
              </a:srgb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a:ext>
            </a:extLst>
          </a:blip>
          <a:srcRect/>
          <a:stretch/>
        </p:blipFill>
        <p:spPr>
          <a:xfrm>
            <a:off x="-1" y="1"/>
            <a:ext cx="12192002" cy="6858000"/>
          </a:xfrm>
          <a:prstGeom prst="rect">
            <a:avLst/>
          </a:prstGeom>
        </p:spPr>
      </p:pic>
      <p:sp>
        <p:nvSpPr>
          <p:cNvPr id="5" name="Rectangle 4"/>
          <p:cNvSpPr/>
          <p:nvPr/>
        </p:nvSpPr>
        <p:spPr>
          <a:xfrm>
            <a:off x="939799" y="2517889"/>
            <a:ext cx="10312402" cy="1143000"/>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939807" y="2673891"/>
            <a:ext cx="10312394" cy="830997"/>
          </a:xfrm>
          <a:prstGeom prst="rect">
            <a:avLst/>
          </a:prstGeom>
        </p:spPr>
        <p:txBody>
          <a:bodyPr wrap="square">
            <a:spAutoFit/>
          </a:bodyPr>
          <a:lstStyle/>
          <a:p>
            <a:pPr algn="ctr"/>
            <a:r>
              <a:rPr lang="en-US" sz="4800" b="1" spc="600" dirty="0">
                <a:solidFill>
                  <a:schemeClr val="bg1"/>
                </a:solidFill>
                <a:latin typeface="Segoe UI" panose="020B0502040204020203" pitchFamily="34" charset="0"/>
                <a:cs typeface="Segoe UI" panose="020B0502040204020203" pitchFamily="34" charset="0"/>
              </a:rPr>
              <a:t>S  P  R  I  N  G    S  A  L  E</a:t>
            </a:r>
          </a:p>
        </p:txBody>
      </p:sp>
      <p:sp>
        <p:nvSpPr>
          <p:cNvPr id="7" name="Rectangle 6"/>
          <p:cNvSpPr/>
          <p:nvPr/>
        </p:nvSpPr>
        <p:spPr>
          <a:xfrm>
            <a:off x="3790787" y="3816891"/>
            <a:ext cx="4610429" cy="523220"/>
          </a:xfrm>
          <a:prstGeom prst="rect">
            <a:avLst/>
          </a:prstGeom>
        </p:spPr>
        <p:txBody>
          <a:bodyPr wrap="none">
            <a:spAutoFit/>
          </a:bodyPr>
          <a:lstStyle/>
          <a:p>
            <a:pPr algn="ctr"/>
            <a:r>
              <a:rPr lang="en-US" sz="2800" spc="600" dirty="0">
                <a:solidFill>
                  <a:srgbClr val="FFFF00"/>
                </a:solidFill>
                <a:latin typeface="Segoe UI Semilight" panose="020B0402040204020203" pitchFamily="34" charset="0"/>
                <a:cs typeface="Segoe UI Semilight" panose="020B0402040204020203" pitchFamily="34" charset="0"/>
              </a:rPr>
              <a:t>WWW.WEBSITE.COM</a:t>
            </a:r>
          </a:p>
        </p:txBody>
      </p:sp>
      <p:cxnSp>
        <p:nvCxnSpPr>
          <p:cNvPr id="9" name="Straight Connector 8"/>
          <p:cNvCxnSpPr/>
          <p:nvPr/>
        </p:nvCxnSpPr>
        <p:spPr>
          <a:xfrm>
            <a:off x="8401216" y="4078501"/>
            <a:ext cx="285098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88999" y="4078501"/>
            <a:ext cx="285098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8493842"/>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email">
            <a:duotone>
              <a:prstClr val="black"/>
              <a:srgbClr val="E7355B">
                <a:tint val="45000"/>
                <a:satMod val="400000"/>
              </a:srgb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a:ext>
            </a:extLst>
          </a:blip>
          <a:srcRect t="7813" b="7813"/>
          <a:stretch/>
        </p:blipFill>
        <p:spPr>
          <a:xfrm>
            <a:off x="0" y="0"/>
            <a:ext cx="12192000" cy="6858000"/>
          </a:xfrm>
          <a:prstGeom prst="rect">
            <a:avLst/>
          </a:prstGeom>
        </p:spPr>
      </p:pic>
      <p:sp>
        <p:nvSpPr>
          <p:cNvPr id="4" name="Rectangle 3"/>
          <p:cNvSpPr/>
          <p:nvPr/>
        </p:nvSpPr>
        <p:spPr>
          <a:xfrm>
            <a:off x="0" y="0"/>
            <a:ext cx="12192000" cy="6858000"/>
          </a:xfrm>
          <a:prstGeom prst="rect">
            <a:avLst/>
          </a:prstGeom>
          <a:solidFill>
            <a:srgbClr val="E7355B">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2172384" y="1259852"/>
            <a:ext cx="5232522" cy="2646878"/>
          </a:xfrm>
          <a:prstGeom prst="rect">
            <a:avLst/>
          </a:prstGeom>
        </p:spPr>
        <p:txBody>
          <a:bodyPr wrap="none">
            <a:spAutoFit/>
          </a:bodyPr>
          <a:lstStyle/>
          <a:p>
            <a:pPr algn="ctr"/>
            <a:r>
              <a:rPr lang="en-US" sz="16600" b="1" dirty="0">
                <a:ln w="6600">
                  <a:solidFill>
                    <a:srgbClr val="F5BD42"/>
                  </a:solidFill>
                  <a:prstDash val="solid"/>
                </a:ln>
                <a:solidFill>
                  <a:srgbClr val="FFFFFF"/>
                </a:solidFill>
                <a:effectLst>
                  <a:outerShdw dist="38100" dir="2700000" algn="tl" rotWithShape="0">
                    <a:srgbClr val="F5BD42"/>
                  </a:outerShdw>
                </a:effectLst>
                <a:latin typeface="AR BERKLEY" panose="02000000000000000000" pitchFamily="2" charset="0"/>
                <a:cs typeface="Segoe UI" panose="020B0502040204020203" pitchFamily="34" charset="0"/>
              </a:rPr>
              <a:t>Hello</a:t>
            </a:r>
          </a:p>
        </p:txBody>
      </p:sp>
      <p:sp>
        <p:nvSpPr>
          <p:cNvPr id="3" name="Rectangle 2"/>
          <p:cNvSpPr/>
          <p:nvPr/>
        </p:nvSpPr>
        <p:spPr>
          <a:xfrm>
            <a:off x="2796165" y="2951269"/>
            <a:ext cx="7223452" cy="2646878"/>
          </a:xfrm>
          <a:prstGeom prst="rect">
            <a:avLst/>
          </a:prstGeom>
        </p:spPr>
        <p:txBody>
          <a:bodyPr wrap="none">
            <a:spAutoFit/>
          </a:bodyPr>
          <a:lstStyle/>
          <a:p>
            <a:pPr algn="ctr"/>
            <a:r>
              <a:rPr lang="en-US" sz="16600" b="1" dirty="0">
                <a:ln w="6600">
                  <a:solidFill>
                    <a:srgbClr val="F5BD42"/>
                  </a:solidFill>
                  <a:prstDash val="solid"/>
                </a:ln>
                <a:solidFill>
                  <a:srgbClr val="FFFFFF"/>
                </a:solidFill>
                <a:effectLst>
                  <a:outerShdw dist="38100" dir="2700000" algn="tl" rotWithShape="0">
                    <a:srgbClr val="F5BD42"/>
                  </a:outerShdw>
                </a:effectLst>
                <a:latin typeface="AR BERKLEY" panose="02000000000000000000" pitchFamily="2" charset="0"/>
                <a:cs typeface="Segoe UI" panose="020B0502040204020203" pitchFamily="34" charset="0"/>
              </a:rPr>
              <a:t>Spring!</a:t>
            </a:r>
          </a:p>
        </p:txBody>
      </p:sp>
      <p:sp>
        <p:nvSpPr>
          <p:cNvPr id="6" name="Rectangle 5"/>
          <p:cNvSpPr/>
          <p:nvPr/>
        </p:nvSpPr>
        <p:spPr>
          <a:xfrm>
            <a:off x="177800" y="165100"/>
            <a:ext cx="11836400" cy="6527800"/>
          </a:xfrm>
          <a:prstGeom prst="rect">
            <a:avLst/>
          </a:prstGeom>
          <a:noFill/>
          <a:ln w="12700">
            <a:solidFill>
              <a:srgbClr val="FFFF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5629945"/>
      </p:ext>
    </p:extLst>
  </p:cSld>
  <p:clrMapOvr>
    <a:masterClrMapping/>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
</file>

<file path=ppt/theme/theme1.xml><?xml version="1.0" encoding="utf-8"?>
<a:theme xmlns:a="http://schemas.openxmlformats.org/drawingml/2006/main" name="Office Theme">
  <a:themeElements>
    <a:clrScheme name="Custom 10">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954F72"/>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arissa-Design">
  <a:themeElements>
    <a:clrScheme name="Standard">
      <a:dk1>
        <a:sysClr val="windowText" lastClr="000000"/>
      </a:dk1>
      <a:lt1>
        <a:sysClr val="window" lastClr="FFFFFF"/>
      </a:lt1>
      <a:dk2>
        <a:srgbClr val="000000"/>
      </a:dk2>
      <a:lt2>
        <a:srgbClr val="F8F8F8"/>
      </a:lt2>
      <a:accent1>
        <a:srgbClr val="2A79FF"/>
      </a:accent1>
      <a:accent2>
        <a:srgbClr val="B2B2B2"/>
      </a:accent2>
      <a:accent3>
        <a:srgbClr val="969696"/>
      </a:accent3>
      <a:accent4>
        <a:srgbClr val="808080"/>
      </a:accent4>
      <a:accent5>
        <a:srgbClr val="5F5F5F"/>
      </a:accent5>
      <a:accent6>
        <a:srgbClr val="474747"/>
      </a:accent6>
      <a:hlink>
        <a:srgbClr val="C00000"/>
      </a:hlink>
      <a:folHlink>
        <a:srgbClr val="FFC0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12700">
          <a:solidFill>
            <a:srgbClr val="A50021"/>
          </a:solidFill>
          <a:round/>
          <a:headEnd/>
          <a:tailEnd/>
        </a:ln>
      </a:spPr>
      <a:bodyPr/>
      <a:lstStyle>
        <a:defPPr>
          <a:defRPr dirty="0"/>
        </a:defPPr>
      </a:lst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1462</TotalTime>
  <Words>215</Words>
  <Application>Microsoft Office PowerPoint</Application>
  <PresentationFormat>Widescreen</PresentationFormat>
  <Paragraphs>44</Paragraphs>
  <Slides>17</Slides>
  <Notes>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17</vt:i4>
      </vt:variant>
    </vt:vector>
  </HeadingPairs>
  <TitlesOfParts>
    <vt:vector size="29" baseType="lpstr">
      <vt:lpstr>AR BERKLEY</vt:lpstr>
      <vt:lpstr>Arial</vt:lpstr>
      <vt:lpstr>Brush Script MT</vt:lpstr>
      <vt:lpstr>Calibri</vt:lpstr>
      <vt:lpstr>Calibri Light</vt:lpstr>
      <vt:lpstr>Century</vt:lpstr>
      <vt:lpstr>Segoe UI</vt:lpstr>
      <vt:lpstr>Segoe UI Semilight</vt:lpstr>
      <vt:lpstr>Symbol</vt:lpstr>
      <vt:lpstr>Wingdings</vt:lpstr>
      <vt:lpstr>Office Theme</vt:lpstr>
      <vt:lpstr>Larissa-Design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Presentation Point</dc:creator>
  <cp:lastModifiedBy>Presentation Point</cp:lastModifiedBy>
  <cp:revision>359</cp:revision>
  <dcterms:created xsi:type="dcterms:W3CDTF">2016-10-21T21:32:50Z</dcterms:created>
  <dcterms:modified xsi:type="dcterms:W3CDTF">2017-05-02T13:43:05Z</dcterms:modified>
</cp:coreProperties>
</file>

<file path=docProps/thumbnail.jpeg>
</file>